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4"/>
  </p:notesMasterIdLst>
  <p:handoutMasterIdLst>
    <p:handoutMasterId r:id="rId35"/>
  </p:handoutMasterIdLst>
  <p:sldIdLst>
    <p:sldId id="257" r:id="rId2"/>
    <p:sldId id="284" r:id="rId3"/>
    <p:sldId id="274" r:id="rId4"/>
    <p:sldId id="301" r:id="rId5"/>
    <p:sldId id="404" r:id="rId6"/>
    <p:sldId id="410" r:id="rId7"/>
    <p:sldId id="280" r:id="rId8"/>
    <p:sldId id="282" r:id="rId9"/>
    <p:sldId id="285" r:id="rId10"/>
    <p:sldId id="411" r:id="rId11"/>
    <p:sldId id="323" r:id="rId12"/>
    <p:sldId id="313" r:id="rId13"/>
    <p:sldId id="412" r:id="rId14"/>
    <p:sldId id="413" r:id="rId15"/>
    <p:sldId id="414" r:id="rId16"/>
    <p:sldId id="415" r:id="rId17"/>
    <p:sldId id="416" r:id="rId18"/>
    <p:sldId id="417" r:id="rId19"/>
    <p:sldId id="316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05" r:id="rId32"/>
    <p:sldId id="406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E3ABE0-EFF5-4967-9283-2C1F676A2E11}" v="5" dt="2023-09-12T23:36:08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004" autoAdjust="0"/>
    <p:restoredTop sz="94660"/>
  </p:normalViewPr>
  <p:slideViewPr>
    <p:cSldViewPr snapToGrid="0">
      <p:cViewPr varScale="1">
        <p:scale>
          <a:sx n="72" d="100"/>
          <a:sy n="72" d="100"/>
        </p:scale>
        <p:origin x="534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2282"/>
    </p:cViewPr>
  </p:sorter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ngela Citro" userId="19def3c93598af52" providerId="LiveId" clId="{9393FF12-097E-46CA-9B40-F80EEAC5E790}"/>
    <pc:docChg chg="addSld delSld modSld">
      <pc:chgData name="Elisangela Citro" userId="19def3c93598af52" providerId="LiveId" clId="{9393FF12-097E-46CA-9B40-F80EEAC5E790}" dt="2023-08-08T23:34:30.400" v="2" actId="47"/>
      <pc:docMkLst>
        <pc:docMk/>
      </pc:docMkLst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858355989" sldId="258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3317465839" sldId="259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3342688200" sldId="260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1366255778" sldId="262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353420854" sldId="263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1839821784" sldId="264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2104046227" sldId="265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1033290077" sldId="266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4025748784" sldId="267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2447098390" sldId="268"/>
        </pc:sldMkLst>
      </pc:sldChg>
      <pc:sldChg chg="add">
        <pc:chgData name="Elisangela Citro" userId="19def3c93598af52" providerId="LiveId" clId="{9393FF12-097E-46CA-9B40-F80EEAC5E790}" dt="2023-08-08T23:34:13.962" v="1"/>
        <pc:sldMkLst>
          <pc:docMk/>
          <pc:sldMk cId="182729820" sldId="294"/>
        </pc:sldMkLst>
      </pc:sldChg>
      <pc:sldChg chg="add">
        <pc:chgData name="Elisangela Citro" userId="19def3c93598af52" providerId="LiveId" clId="{9393FF12-097E-46CA-9B40-F80EEAC5E790}" dt="2023-08-08T23:34:13.962" v="1"/>
        <pc:sldMkLst>
          <pc:docMk/>
          <pc:sldMk cId="1312395645" sldId="295"/>
        </pc:sldMkLst>
      </pc:sldChg>
      <pc:sldChg chg="add">
        <pc:chgData name="Elisangela Citro" userId="19def3c93598af52" providerId="LiveId" clId="{9393FF12-097E-46CA-9B40-F80EEAC5E790}" dt="2023-08-08T23:34:13.962" v="1"/>
        <pc:sldMkLst>
          <pc:docMk/>
          <pc:sldMk cId="2036348640" sldId="296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4269023736" sldId="297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2201735744" sldId="298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3737070319" sldId="299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3164328215" sldId="300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3617681436" sldId="301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2751266676" sldId="302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79565701" sldId="303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1421191084" sldId="402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1262263258" sldId="403"/>
        </pc:sldMkLst>
      </pc:sldChg>
      <pc:sldChg chg="add del">
        <pc:chgData name="Elisangela Citro" userId="19def3c93598af52" providerId="LiveId" clId="{9393FF12-097E-46CA-9B40-F80EEAC5E790}" dt="2023-08-08T23:34:30.400" v="2" actId="47"/>
        <pc:sldMkLst>
          <pc:docMk/>
          <pc:sldMk cId="1407717500" sldId="404"/>
        </pc:sldMkLst>
      </pc:sldChg>
      <pc:sldChg chg="add">
        <pc:chgData name="Elisangela Citro" userId="19def3c93598af52" providerId="LiveId" clId="{9393FF12-097E-46CA-9B40-F80EEAC5E790}" dt="2023-08-08T22:47:32.579" v="0"/>
        <pc:sldMkLst>
          <pc:docMk/>
          <pc:sldMk cId="1338049812" sldId="405"/>
        </pc:sldMkLst>
      </pc:sldChg>
      <pc:sldChg chg="add">
        <pc:chgData name="Elisangela Citro" userId="19def3c93598af52" providerId="LiveId" clId="{9393FF12-097E-46CA-9B40-F80EEAC5E790}" dt="2023-08-08T22:47:32.579" v="0"/>
        <pc:sldMkLst>
          <pc:docMk/>
          <pc:sldMk cId="320453630" sldId="406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2238214409" sldId="407"/>
        </pc:sldMkLst>
      </pc:sldChg>
      <pc:sldChg chg="add modTransition">
        <pc:chgData name="Elisangela Citro" userId="19def3c93598af52" providerId="LiveId" clId="{9393FF12-097E-46CA-9B40-F80EEAC5E790}" dt="2023-08-08T23:34:13.962" v="1"/>
        <pc:sldMkLst>
          <pc:docMk/>
          <pc:sldMk cId="87982434" sldId="408"/>
        </pc:sldMkLst>
      </pc:sldChg>
    </pc:docChg>
  </pc:docChgLst>
  <pc:docChgLst>
    <pc:chgData name="Elisangela Citro" userId="19def3c93598af52" providerId="LiveId" clId="{60E3ABE0-EFF5-4967-9283-2C1F676A2E11}"/>
    <pc:docChg chg="undo custSel addSld delSld modSld">
      <pc:chgData name="Elisangela Citro" userId="19def3c93598af52" providerId="LiveId" clId="{60E3ABE0-EFF5-4967-9283-2C1F676A2E11}" dt="2023-09-12T23:37:50.731" v="446" actId="47"/>
      <pc:docMkLst>
        <pc:docMk/>
      </pc:docMkLst>
      <pc:sldChg chg="modSp mod">
        <pc:chgData name="Elisangela Citro" userId="19def3c93598af52" providerId="LiveId" clId="{60E3ABE0-EFF5-4967-9283-2C1F676A2E11}" dt="2023-09-12T23:20:05.277" v="23" actId="20577"/>
        <pc:sldMkLst>
          <pc:docMk/>
          <pc:sldMk cId="2584280759" sldId="257"/>
        </pc:sldMkLst>
        <pc:spChg chg="mod">
          <ac:chgData name="Elisangela Citro" userId="19def3c93598af52" providerId="LiveId" clId="{60E3ABE0-EFF5-4967-9283-2C1F676A2E11}" dt="2023-09-12T23:20:05.277" v="23" actId="20577"/>
          <ac:spMkLst>
            <pc:docMk/>
            <pc:sldMk cId="2584280759" sldId="257"/>
            <ac:spMk id="5" creationId="{6D206DD5-C352-D715-CE6D-95A781658497}"/>
          </ac:spMkLst>
        </pc:spChg>
      </pc:sldChg>
      <pc:sldChg chg="del">
        <pc:chgData name="Elisangela Citro" userId="19def3c93598af52" providerId="LiveId" clId="{60E3ABE0-EFF5-4967-9283-2C1F676A2E11}" dt="2023-09-12T23:20:20.838" v="24" actId="47"/>
        <pc:sldMkLst>
          <pc:docMk/>
          <pc:sldMk cId="3546999043" sldId="263"/>
        </pc:sldMkLst>
      </pc:sldChg>
      <pc:sldChg chg="modSp mod">
        <pc:chgData name="Elisangela Citro" userId="19def3c93598af52" providerId="LiveId" clId="{60E3ABE0-EFF5-4967-9283-2C1F676A2E11}" dt="2023-09-12T23:20:35.880" v="51" actId="20577"/>
        <pc:sldMkLst>
          <pc:docMk/>
          <pc:sldMk cId="3545920594" sldId="264"/>
        </pc:sldMkLst>
        <pc:spChg chg="mod">
          <ac:chgData name="Elisangela Citro" userId="19def3c93598af52" providerId="LiveId" clId="{60E3ABE0-EFF5-4967-9283-2C1F676A2E11}" dt="2023-09-12T23:20:35.880" v="51" actId="20577"/>
          <ac:spMkLst>
            <pc:docMk/>
            <pc:sldMk cId="3545920594" sldId="264"/>
            <ac:spMk id="8" creationId="{EF176811-FB1E-4695-AB80-714EF65FCB94}"/>
          </ac:spMkLst>
        </pc:spChg>
      </pc:sldChg>
      <pc:sldChg chg="modSp mod">
        <pc:chgData name="Elisangela Citro" userId="19def3c93598af52" providerId="LiveId" clId="{60E3ABE0-EFF5-4967-9283-2C1F676A2E11}" dt="2023-09-12T23:20:54.611" v="88" actId="20577"/>
        <pc:sldMkLst>
          <pc:docMk/>
          <pc:sldMk cId="1582246186" sldId="269"/>
        </pc:sldMkLst>
        <pc:spChg chg="mod">
          <ac:chgData name="Elisangela Citro" userId="19def3c93598af52" providerId="LiveId" clId="{60E3ABE0-EFF5-4967-9283-2C1F676A2E11}" dt="2023-09-12T23:20:54.611" v="88" actId="20577"/>
          <ac:spMkLst>
            <pc:docMk/>
            <pc:sldMk cId="1582246186" sldId="269"/>
            <ac:spMk id="4" creationId="{D2DF7ECC-9113-4413-878A-8E32B8DCBCB3}"/>
          </ac:spMkLst>
        </pc:spChg>
      </pc:sldChg>
      <pc:sldChg chg="modSp mod">
        <pc:chgData name="Elisangela Citro" userId="19def3c93598af52" providerId="LiveId" clId="{60E3ABE0-EFF5-4967-9283-2C1F676A2E11}" dt="2023-09-12T23:21:11.577" v="115" actId="6549"/>
        <pc:sldMkLst>
          <pc:docMk/>
          <pc:sldMk cId="3943297780" sldId="278"/>
        </pc:sldMkLst>
        <pc:spChg chg="mod">
          <ac:chgData name="Elisangela Citro" userId="19def3c93598af52" providerId="LiveId" clId="{60E3ABE0-EFF5-4967-9283-2C1F676A2E11}" dt="2023-09-12T23:21:07.628" v="114" actId="20577"/>
          <ac:spMkLst>
            <pc:docMk/>
            <pc:sldMk cId="3943297780" sldId="278"/>
            <ac:spMk id="5" creationId="{E4714544-CE56-4A4A-BEC8-EA853E35708F}"/>
          </ac:spMkLst>
        </pc:spChg>
        <pc:spChg chg="mod">
          <ac:chgData name="Elisangela Citro" userId="19def3c93598af52" providerId="LiveId" clId="{60E3ABE0-EFF5-4967-9283-2C1F676A2E11}" dt="2023-09-12T23:21:11.577" v="115" actId="6549"/>
          <ac:spMkLst>
            <pc:docMk/>
            <pc:sldMk cId="3943297780" sldId="278"/>
            <ac:spMk id="6" creationId="{28B41FF2-2368-4E64-A7D8-E5DCB59CC8E8}"/>
          </ac:spMkLst>
        </pc:spChg>
      </pc:sldChg>
      <pc:sldChg chg="modSp mod">
        <pc:chgData name="Elisangela Citro" userId="19def3c93598af52" providerId="LiveId" clId="{60E3ABE0-EFF5-4967-9283-2C1F676A2E11}" dt="2023-09-12T23:22:38.394" v="149" actId="20577"/>
        <pc:sldMkLst>
          <pc:docMk/>
          <pc:sldMk cId="2183565413" sldId="295"/>
        </pc:sldMkLst>
        <pc:spChg chg="mod">
          <ac:chgData name="Elisangela Citro" userId="19def3c93598af52" providerId="LiveId" clId="{60E3ABE0-EFF5-4967-9283-2C1F676A2E11}" dt="2023-09-12T23:21:53.384" v="143" actId="20577"/>
          <ac:spMkLst>
            <pc:docMk/>
            <pc:sldMk cId="2183565413" sldId="295"/>
            <ac:spMk id="2" creationId="{7CA8809E-F0EE-4638-B649-CB6C6F51C8D1}"/>
          </ac:spMkLst>
        </pc:spChg>
        <pc:spChg chg="mod">
          <ac:chgData name="Elisangela Citro" userId="19def3c93598af52" providerId="LiveId" clId="{60E3ABE0-EFF5-4967-9283-2C1F676A2E11}" dt="2023-09-12T23:22:38.394" v="149" actId="20577"/>
          <ac:spMkLst>
            <pc:docMk/>
            <pc:sldMk cId="2183565413" sldId="295"/>
            <ac:spMk id="3" creationId="{A5AF3F42-5EE4-4EF5-ABBD-669A96A7BAB2}"/>
          </ac:spMkLst>
        </pc:spChg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758664433" sldId="306"/>
        </pc:sldMkLst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1147902822" sldId="307"/>
        </pc:sldMkLst>
      </pc:sldChg>
      <pc:sldChg chg="modSp mod">
        <pc:chgData name="Elisangela Citro" userId="19def3c93598af52" providerId="LiveId" clId="{60E3ABE0-EFF5-4967-9283-2C1F676A2E11}" dt="2023-09-12T23:30:46.942" v="349" actId="14100"/>
        <pc:sldMkLst>
          <pc:docMk/>
          <pc:sldMk cId="2232395544" sldId="311"/>
        </pc:sldMkLst>
        <pc:spChg chg="mod">
          <ac:chgData name="Elisangela Citro" userId="19def3c93598af52" providerId="LiveId" clId="{60E3ABE0-EFF5-4967-9283-2C1F676A2E11}" dt="2023-09-12T23:30:46.942" v="349" actId="14100"/>
          <ac:spMkLst>
            <pc:docMk/>
            <pc:sldMk cId="2232395544" sldId="311"/>
            <ac:spMk id="2" creationId="{7CA8809E-F0EE-4638-B649-CB6C6F51C8D1}"/>
          </ac:spMkLst>
        </pc:spChg>
        <pc:spChg chg="mod">
          <ac:chgData name="Elisangela Citro" userId="19def3c93598af52" providerId="LiveId" clId="{60E3ABE0-EFF5-4967-9283-2C1F676A2E11}" dt="2023-09-12T23:24:31.510" v="191" actId="20577"/>
          <ac:spMkLst>
            <pc:docMk/>
            <pc:sldMk cId="2232395544" sldId="311"/>
            <ac:spMk id="3" creationId="{A5AF3F42-5EE4-4EF5-ABBD-669A96A7BAB2}"/>
          </ac:spMkLst>
        </pc:spChg>
      </pc:sldChg>
      <pc:sldChg chg="del">
        <pc:chgData name="Elisangela Citro" userId="19def3c93598af52" providerId="LiveId" clId="{60E3ABE0-EFF5-4967-9283-2C1F676A2E11}" dt="2023-09-12T23:37:39.221" v="444" actId="47"/>
        <pc:sldMkLst>
          <pc:docMk/>
          <pc:sldMk cId="2144201899" sldId="312"/>
        </pc:sldMkLst>
      </pc:sldChg>
      <pc:sldChg chg="del">
        <pc:chgData name="Elisangela Citro" userId="19def3c93598af52" providerId="LiveId" clId="{60E3ABE0-EFF5-4967-9283-2C1F676A2E11}" dt="2023-09-12T23:37:40.362" v="445" actId="47"/>
        <pc:sldMkLst>
          <pc:docMk/>
          <pc:sldMk cId="3975825761" sldId="313"/>
        </pc:sldMkLst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2035403917" sldId="315"/>
        </pc:sldMkLst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1632113732" sldId="316"/>
        </pc:sldMkLst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1392292340" sldId="317"/>
        </pc:sldMkLst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4280109654" sldId="318"/>
        </pc:sldMkLst>
      </pc:sldChg>
      <pc:sldChg chg="del">
        <pc:chgData name="Elisangela Citro" userId="19def3c93598af52" providerId="LiveId" clId="{60E3ABE0-EFF5-4967-9283-2C1F676A2E11}" dt="2023-09-12T23:37:50.731" v="446" actId="47"/>
        <pc:sldMkLst>
          <pc:docMk/>
          <pc:sldMk cId="608121723" sldId="319"/>
        </pc:sldMkLst>
      </pc:sldChg>
      <pc:sldChg chg="modSp add mod">
        <pc:chgData name="Elisangela Citro" userId="19def3c93598af52" providerId="LiveId" clId="{60E3ABE0-EFF5-4967-9283-2C1F676A2E11}" dt="2023-09-12T23:32:42.178" v="356" actId="14826"/>
        <pc:sldMkLst>
          <pc:docMk/>
          <pc:sldMk cId="2238214409" sldId="407"/>
        </pc:sldMkLst>
        <pc:spChg chg="mod">
          <ac:chgData name="Elisangela Citro" userId="19def3c93598af52" providerId="LiveId" clId="{60E3ABE0-EFF5-4967-9283-2C1F676A2E11}" dt="2023-09-12T23:31:08.389" v="354" actId="14100"/>
          <ac:spMkLst>
            <pc:docMk/>
            <pc:sldMk cId="2238214409" sldId="407"/>
            <ac:spMk id="2" creationId="{7CA8809E-F0EE-4638-B649-CB6C6F51C8D1}"/>
          </ac:spMkLst>
        </pc:spChg>
        <pc:spChg chg="mod">
          <ac:chgData name="Elisangela Citro" userId="19def3c93598af52" providerId="LiveId" clId="{60E3ABE0-EFF5-4967-9283-2C1F676A2E11}" dt="2023-09-12T23:26:24.431" v="246" actId="403"/>
          <ac:spMkLst>
            <pc:docMk/>
            <pc:sldMk cId="2238214409" sldId="407"/>
            <ac:spMk id="3" creationId="{A5AF3F42-5EE4-4EF5-ABBD-669A96A7BAB2}"/>
          </ac:spMkLst>
        </pc:spChg>
        <pc:picChg chg="mod">
          <ac:chgData name="Elisangela Citro" userId="19def3c93598af52" providerId="LiveId" clId="{60E3ABE0-EFF5-4967-9283-2C1F676A2E11}" dt="2023-09-12T23:32:42.178" v="356" actId="14826"/>
          <ac:picMkLst>
            <pc:docMk/>
            <pc:sldMk cId="2238214409" sldId="407"/>
            <ac:picMk id="4" creationId="{9F197DDC-C28D-4309-A4D9-5ABF5755909C}"/>
          </ac:picMkLst>
        </pc:picChg>
        <pc:picChg chg="mod">
          <ac:chgData name="Elisangela Citro" userId="19def3c93598af52" providerId="LiveId" clId="{60E3ABE0-EFF5-4967-9283-2C1F676A2E11}" dt="2023-09-12T23:32:07.900" v="355" actId="14826"/>
          <ac:picMkLst>
            <pc:docMk/>
            <pc:sldMk cId="2238214409" sldId="407"/>
            <ac:picMk id="3078" creationId="{F29C7E59-4A00-4327-8B24-7187B9227347}"/>
          </ac:picMkLst>
        </pc:picChg>
      </pc:sldChg>
      <pc:sldChg chg="modSp add mod">
        <pc:chgData name="Elisangela Citro" userId="19def3c93598af52" providerId="LiveId" clId="{60E3ABE0-EFF5-4967-9283-2C1F676A2E11}" dt="2023-09-12T23:37:22.172" v="443" actId="20577"/>
        <pc:sldMkLst>
          <pc:docMk/>
          <pc:sldMk cId="87982434" sldId="408"/>
        </pc:sldMkLst>
        <pc:spChg chg="mod">
          <ac:chgData name="Elisangela Citro" userId="19def3c93598af52" providerId="LiveId" clId="{60E3ABE0-EFF5-4967-9283-2C1F676A2E11}" dt="2023-09-12T23:26:57.024" v="272" actId="20577"/>
          <ac:spMkLst>
            <pc:docMk/>
            <pc:sldMk cId="87982434" sldId="408"/>
            <ac:spMk id="2" creationId="{7CA8809E-F0EE-4638-B649-CB6C6F51C8D1}"/>
          </ac:spMkLst>
        </pc:spChg>
        <pc:spChg chg="mod">
          <ac:chgData name="Elisangela Citro" userId="19def3c93598af52" providerId="LiveId" clId="{60E3ABE0-EFF5-4967-9283-2C1F676A2E11}" dt="2023-09-12T23:37:22.172" v="443" actId="20577"/>
          <ac:spMkLst>
            <pc:docMk/>
            <pc:sldMk cId="87982434" sldId="408"/>
            <ac:spMk id="3" creationId="{A5AF3F42-5EE4-4EF5-ABBD-669A96A7BAB2}"/>
          </ac:spMkLst>
        </pc:spChg>
        <pc:picChg chg="mod">
          <ac:chgData name="Elisangela Citro" userId="19def3c93598af52" providerId="LiveId" clId="{60E3ABE0-EFF5-4967-9283-2C1F676A2E11}" dt="2023-09-12T23:36:08.923" v="396" actId="14826"/>
          <ac:picMkLst>
            <pc:docMk/>
            <pc:sldMk cId="87982434" sldId="408"/>
            <ac:picMk id="3078" creationId="{F29C7E59-4A00-4327-8B24-7187B9227347}"/>
          </ac:picMkLst>
        </pc:picChg>
      </pc:sldChg>
      <pc:sldChg chg="modSp add mod">
        <pc:chgData name="Elisangela Citro" userId="19def3c93598af52" providerId="LiveId" clId="{60E3ABE0-EFF5-4967-9283-2C1F676A2E11}" dt="2023-09-12T23:29:53.191" v="344" actId="20577"/>
        <pc:sldMkLst>
          <pc:docMk/>
          <pc:sldMk cId="289667402" sldId="409"/>
        </pc:sldMkLst>
        <pc:spChg chg="mod">
          <ac:chgData name="Elisangela Citro" userId="19def3c93598af52" providerId="LiveId" clId="{60E3ABE0-EFF5-4967-9283-2C1F676A2E11}" dt="2023-09-12T23:28:59.229" v="317" actId="20577"/>
          <ac:spMkLst>
            <pc:docMk/>
            <pc:sldMk cId="289667402" sldId="409"/>
            <ac:spMk id="2" creationId="{7CA8809E-F0EE-4638-B649-CB6C6F51C8D1}"/>
          </ac:spMkLst>
        </pc:spChg>
        <pc:spChg chg="mod">
          <ac:chgData name="Elisangela Citro" userId="19def3c93598af52" providerId="LiveId" clId="{60E3ABE0-EFF5-4967-9283-2C1F676A2E11}" dt="2023-09-12T23:29:53.191" v="344" actId="20577"/>
          <ac:spMkLst>
            <pc:docMk/>
            <pc:sldMk cId="289667402" sldId="409"/>
            <ac:spMk id="3" creationId="{A5AF3F42-5EE4-4EF5-ABBD-669A96A7BAB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B549BF-B3D8-4712-8CE2-120BAF006000}" type="doc">
      <dgm:prSet loTypeId="urn:microsoft.com/office/officeart/2005/8/layout/vProcess5" loCatId="process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AC56D0-AC50-46B5-9C84-18687FBCED30}">
      <dgm:prSet/>
      <dgm:spPr/>
      <dgm:t>
        <a:bodyPr/>
        <a:lstStyle/>
        <a:p>
          <a:r>
            <a:rPr lang="pt-BR"/>
            <a:t>Levante os requisitos funcionais do sistema.</a:t>
          </a:r>
          <a:endParaRPr lang="en-US"/>
        </a:p>
      </dgm:t>
    </dgm:pt>
    <dgm:pt modelId="{AEFC698B-C284-482D-B04D-3B852CAC6876}" type="parTrans" cxnId="{2F4CBAE3-FCC1-4EF8-96B8-A2BC09C3E1D4}">
      <dgm:prSet/>
      <dgm:spPr/>
      <dgm:t>
        <a:bodyPr/>
        <a:lstStyle/>
        <a:p>
          <a:endParaRPr lang="en-US"/>
        </a:p>
      </dgm:t>
    </dgm:pt>
    <dgm:pt modelId="{E106E93C-E25B-44F2-9CD1-6DF302059988}" type="sibTrans" cxnId="{2F4CBAE3-FCC1-4EF8-96B8-A2BC09C3E1D4}">
      <dgm:prSet/>
      <dgm:spPr/>
      <dgm:t>
        <a:bodyPr/>
        <a:lstStyle/>
        <a:p>
          <a:endParaRPr lang="en-US"/>
        </a:p>
      </dgm:t>
    </dgm:pt>
    <dgm:pt modelId="{3968B155-6320-4C20-8646-4E4E9DC3731D}">
      <dgm:prSet/>
      <dgm:spPr/>
      <dgm:t>
        <a:bodyPr/>
        <a:lstStyle/>
        <a:p>
          <a:r>
            <a:rPr lang="pt-BR" dirty="0"/>
            <a:t>Para cada requisito funcional poderá ser feito um diagrama de caso de uso.</a:t>
          </a:r>
          <a:endParaRPr lang="en-US" dirty="0"/>
        </a:p>
      </dgm:t>
    </dgm:pt>
    <dgm:pt modelId="{666B2FCB-6218-4AE0-9824-8A52F2ED6DA9}" type="parTrans" cxnId="{0AB9D3E4-0F8E-4AF3-B180-38CE782B08B8}">
      <dgm:prSet/>
      <dgm:spPr/>
      <dgm:t>
        <a:bodyPr/>
        <a:lstStyle/>
        <a:p>
          <a:endParaRPr lang="en-US"/>
        </a:p>
      </dgm:t>
    </dgm:pt>
    <dgm:pt modelId="{8B488030-6613-47DC-BFF3-38DBAE0EF3EB}" type="sibTrans" cxnId="{0AB9D3E4-0F8E-4AF3-B180-38CE782B08B8}">
      <dgm:prSet/>
      <dgm:spPr/>
      <dgm:t>
        <a:bodyPr/>
        <a:lstStyle/>
        <a:p>
          <a:endParaRPr lang="en-US"/>
        </a:p>
      </dgm:t>
    </dgm:pt>
    <dgm:pt modelId="{31CA8D4A-66D8-4204-AC45-4D25A2965BE0}">
      <dgm:prSet/>
      <dgm:spPr/>
      <dgm:t>
        <a:bodyPr/>
        <a:lstStyle/>
        <a:p>
          <a:r>
            <a:rPr lang="pt-BR"/>
            <a:t>No final deve ser apresentado o diagrama de caso de uso principal, conhecido como “</a:t>
          </a:r>
          <a:r>
            <a:rPr lang="pt-BR" i="1"/>
            <a:t>Use Case Main</a:t>
          </a:r>
          <a:r>
            <a:rPr lang="pt-BR"/>
            <a:t>”.</a:t>
          </a:r>
          <a:endParaRPr lang="en-US"/>
        </a:p>
      </dgm:t>
    </dgm:pt>
    <dgm:pt modelId="{E73A59D8-CEEA-4990-9250-13CBAC2A7D29}" type="parTrans" cxnId="{337978A4-56A3-4521-B242-A7FC7FE82A5D}">
      <dgm:prSet/>
      <dgm:spPr/>
      <dgm:t>
        <a:bodyPr/>
        <a:lstStyle/>
        <a:p>
          <a:endParaRPr lang="en-US"/>
        </a:p>
      </dgm:t>
    </dgm:pt>
    <dgm:pt modelId="{FEB9A4E5-E7CC-433E-920E-66B39827122A}" type="sibTrans" cxnId="{337978A4-56A3-4521-B242-A7FC7FE82A5D}">
      <dgm:prSet/>
      <dgm:spPr/>
      <dgm:t>
        <a:bodyPr/>
        <a:lstStyle/>
        <a:p>
          <a:endParaRPr lang="en-US"/>
        </a:p>
      </dgm:t>
    </dgm:pt>
    <dgm:pt modelId="{61F3E73F-913F-4A43-A4CD-F5ED7958C0F5}" type="pres">
      <dgm:prSet presAssocID="{7FB549BF-B3D8-4712-8CE2-120BAF006000}" presName="outerComposite" presStyleCnt="0">
        <dgm:presLayoutVars>
          <dgm:chMax val="5"/>
          <dgm:dir/>
          <dgm:resizeHandles val="exact"/>
        </dgm:presLayoutVars>
      </dgm:prSet>
      <dgm:spPr/>
    </dgm:pt>
    <dgm:pt modelId="{B3B45C61-58FE-478A-90C6-FDF868B3A191}" type="pres">
      <dgm:prSet presAssocID="{7FB549BF-B3D8-4712-8CE2-120BAF006000}" presName="dummyMaxCanvas" presStyleCnt="0">
        <dgm:presLayoutVars/>
      </dgm:prSet>
      <dgm:spPr/>
    </dgm:pt>
    <dgm:pt modelId="{C8497EB8-E9D6-4ED4-A664-8E1F4D912C99}" type="pres">
      <dgm:prSet presAssocID="{7FB549BF-B3D8-4712-8CE2-120BAF006000}" presName="ThreeNodes_1" presStyleLbl="node1" presStyleIdx="0" presStyleCnt="3">
        <dgm:presLayoutVars>
          <dgm:bulletEnabled val="1"/>
        </dgm:presLayoutVars>
      </dgm:prSet>
      <dgm:spPr/>
    </dgm:pt>
    <dgm:pt modelId="{09DA8D17-2039-44C9-9598-723E12FE15F1}" type="pres">
      <dgm:prSet presAssocID="{7FB549BF-B3D8-4712-8CE2-120BAF006000}" presName="ThreeNodes_2" presStyleLbl="node1" presStyleIdx="1" presStyleCnt="3">
        <dgm:presLayoutVars>
          <dgm:bulletEnabled val="1"/>
        </dgm:presLayoutVars>
      </dgm:prSet>
      <dgm:spPr/>
    </dgm:pt>
    <dgm:pt modelId="{9468B6B0-906D-4CB9-BD39-9F9C2C11AFE3}" type="pres">
      <dgm:prSet presAssocID="{7FB549BF-B3D8-4712-8CE2-120BAF006000}" presName="ThreeNodes_3" presStyleLbl="node1" presStyleIdx="2" presStyleCnt="3">
        <dgm:presLayoutVars>
          <dgm:bulletEnabled val="1"/>
        </dgm:presLayoutVars>
      </dgm:prSet>
      <dgm:spPr/>
    </dgm:pt>
    <dgm:pt modelId="{90526358-7667-4373-841E-C5CD786D2FD2}" type="pres">
      <dgm:prSet presAssocID="{7FB549BF-B3D8-4712-8CE2-120BAF006000}" presName="ThreeConn_1-2" presStyleLbl="fgAccFollowNode1" presStyleIdx="0" presStyleCnt="2">
        <dgm:presLayoutVars>
          <dgm:bulletEnabled val="1"/>
        </dgm:presLayoutVars>
      </dgm:prSet>
      <dgm:spPr/>
    </dgm:pt>
    <dgm:pt modelId="{6DF1D69B-B998-422E-B619-4B3C7098D45E}" type="pres">
      <dgm:prSet presAssocID="{7FB549BF-B3D8-4712-8CE2-120BAF006000}" presName="ThreeConn_2-3" presStyleLbl="fgAccFollowNode1" presStyleIdx="1" presStyleCnt="2">
        <dgm:presLayoutVars>
          <dgm:bulletEnabled val="1"/>
        </dgm:presLayoutVars>
      </dgm:prSet>
      <dgm:spPr/>
    </dgm:pt>
    <dgm:pt modelId="{151D4ED3-E784-4086-92DE-EA6CEC1E1068}" type="pres">
      <dgm:prSet presAssocID="{7FB549BF-B3D8-4712-8CE2-120BAF006000}" presName="ThreeNodes_1_text" presStyleLbl="node1" presStyleIdx="2" presStyleCnt="3">
        <dgm:presLayoutVars>
          <dgm:bulletEnabled val="1"/>
        </dgm:presLayoutVars>
      </dgm:prSet>
      <dgm:spPr/>
    </dgm:pt>
    <dgm:pt modelId="{7C80A682-9EF6-48FD-ABE0-4D30A633D2C8}" type="pres">
      <dgm:prSet presAssocID="{7FB549BF-B3D8-4712-8CE2-120BAF006000}" presName="ThreeNodes_2_text" presStyleLbl="node1" presStyleIdx="2" presStyleCnt="3">
        <dgm:presLayoutVars>
          <dgm:bulletEnabled val="1"/>
        </dgm:presLayoutVars>
      </dgm:prSet>
      <dgm:spPr/>
    </dgm:pt>
    <dgm:pt modelId="{C7C4D7FD-B283-4E36-B92A-58A413B335DA}" type="pres">
      <dgm:prSet presAssocID="{7FB549BF-B3D8-4712-8CE2-120BAF006000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D2DDD30-93AE-4032-B4F3-6846553F16F7}" type="presOf" srcId="{09AC56D0-AC50-46B5-9C84-18687FBCED30}" destId="{C8497EB8-E9D6-4ED4-A664-8E1F4D912C99}" srcOrd="0" destOrd="0" presId="urn:microsoft.com/office/officeart/2005/8/layout/vProcess5"/>
    <dgm:cxn modelId="{4365F060-AF4E-4616-AF85-E106F7FF9DE7}" type="presOf" srcId="{09AC56D0-AC50-46B5-9C84-18687FBCED30}" destId="{151D4ED3-E784-4086-92DE-EA6CEC1E1068}" srcOrd="1" destOrd="0" presId="urn:microsoft.com/office/officeart/2005/8/layout/vProcess5"/>
    <dgm:cxn modelId="{F975DA49-EFF3-421F-BC9D-F21F26E87258}" type="presOf" srcId="{8B488030-6613-47DC-BFF3-38DBAE0EF3EB}" destId="{6DF1D69B-B998-422E-B619-4B3C7098D45E}" srcOrd="0" destOrd="0" presId="urn:microsoft.com/office/officeart/2005/8/layout/vProcess5"/>
    <dgm:cxn modelId="{B503E278-74E6-4451-8D56-B31F1DE762AF}" type="presOf" srcId="{7FB549BF-B3D8-4712-8CE2-120BAF006000}" destId="{61F3E73F-913F-4A43-A4CD-F5ED7958C0F5}" srcOrd="0" destOrd="0" presId="urn:microsoft.com/office/officeart/2005/8/layout/vProcess5"/>
    <dgm:cxn modelId="{9DBEA17A-BB37-4BBA-8564-2EA034A39E64}" type="presOf" srcId="{E106E93C-E25B-44F2-9CD1-6DF302059988}" destId="{90526358-7667-4373-841E-C5CD786D2FD2}" srcOrd="0" destOrd="0" presId="urn:microsoft.com/office/officeart/2005/8/layout/vProcess5"/>
    <dgm:cxn modelId="{AEFD7B90-BF37-464B-9208-DE4D3D76F49F}" type="presOf" srcId="{31CA8D4A-66D8-4204-AC45-4D25A2965BE0}" destId="{9468B6B0-906D-4CB9-BD39-9F9C2C11AFE3}" srcOrd="0" destOrd="0" presId="urn:microsoft.com/office/officeart/2005/8/layout/vProcess5"/>
    <dgm:cxn modelId="{337978A4-56A3-4521-B242-A7FC7FE82A5D}" srcId="{7FB549BF-B3D8-4712-8CE2-120BAF006000}" destId="{31CA8D4A-66D8-4204-AC45-4D25A2965BE0}" srcOrd="2" destOrd="0" parTransId="{E73A59D8-CEEA-4990-9250-13CBAC2A7D29}" sibTransId="{FEB9A4E5-E7CC-433E-920E-66B39827122A}"/>
    <dgm:cxn modelId="{A3F37FC4-9789-4AB5-8ED3-5A043C9088C2}" type="presOf" srcId="{3968B155-6320-4C20-8646-4E4E9DC3731D}" destId="{09DA8D17-2039-44C9-9598-723E12FE15F1}" srcOrd="0" destOrd="0" presId="urn:microsoft.com/office/officeart/2005/8/layout/vProcess5"/>
    <dgm:cxn modelId="{6D0129D8-E667-4934-930B-53D7F46D4A2D}" type="presOf" srcId="{31CA8D4A-66D8-4204-AC45-4D25A2965BE0}" destId="{C7C4D7FD-B283-4E36-B92A-58A413B335DA}" srcOrd="1" destOrd="0" presId="urn:microsoft.com/office/officeart/2005/8/layout/vProcess5"/>
    <dgm:cxn modelId="{2F4CBAE3-FCC1-4EF8-96B8-A2BC09C3E1D4}" srcId="{7FB549BF-B3D8-4712-8CE2-120BAF006000}" destId="{09AC56D0-AC50-46B5-9C84-18687FBCED30}" srcOrd="0" destOrd="0" parTransId="{AEFC698B-C284-482D-B04D-3B852CAC6876}" sibTransId="{E106E93C-E25B-44F2-9CD1-6DF302059988}"/>
    <dgm:cxn modelId="{0AB9D3E4-0F8E-4AF3-B180-38CE782B08B8}" srcId="{7FB549BF-B3D8-4712-8CE2-120BAF006000}" destId="{3968B155-6320-4C20-8646-4E4E9DC3731D}" srcOrd="1" destOrd="0" parTransId="{666B2FCB-6218-4AE0-9824-8A52F2ED6DA9}" sibTransId="{8B488030-6613-47DC-BFF3-38DBAE0EF3EB}"/>
    <dgm:cxn modelId="{8813F2F6-3163-4FFE-B515-7C645660ECA6}" type="presOf" srcId="{3968B155-6320-4C20-8646-4E4E9DC3731D}" destId="{7C80A682-9EF6-48FD-ABE0-4D30A633D2C8}" srcOrd="1" destOrd="0" presId="urn:microsoft.com/office/officeart/2005/8/layout/vProcess5"/>
    <dgm:cxn modelId="{5AC9F7F7-D18C-4B60-AEE2-A7577F4F7806}" type="presParOf" srcId="{61F3E73F-913F-4A43-A4CD-F5ED7958C0F5}" destId="{B3B45C61-58FE-478A-90C6-FDF868B3A191}" srcOrd="0" destOrd="0" presId="urn:microsoft.com/office/officeart/2005/8/layout/vProcess5"/>
    <dgm:cxn modelId="{E308E198-2895-4A04-9EAF-8E3E702C3F60}" type="presParOf" srcId="{61F3E73F-913F-4A43-A4CD-F5ED7958C0F5}" destId="{C8497EB8-E9D6-4ED4-A664-8E1F4D912C99}" srcOrd="1" destOrd="0" presId="urn:microsoft.com/office/officeart/2005/8/layout/vProcess5"/>
    <dgm:cxn modelId="{25B811EC-E4CE-4514-B6DA-293DBB14E5DE}" type="presParOf" srcId="{61F3E73F-913F-4A43-A4CD-F5ED7958C0F5}" destId="{09DA8D17-2039-44C9-9598-723E12FE15F1}" srcOrd="2" destOrd="0" presId="urn:microsoft.com/office/officeart/2005/8/layout/vProcess5"/>
    <dgm:cxn modelId="{54FFB997-0469-490D-9304-314BCE890178}" type="presParOf" srcId="{61F3E73F-913F-4A43-A4CD-F5ED7958C0F5}" destId="{9468B6B0-906D-4CB9-BD39-9F9C2C11AFE3}" srcOrd="3" destOrd="0" presId="urn:microsoft.com/office/officeart/2005/8/layout/vProcess5"/>
    <dgm:cxn modelId="{EDE3B520-4204-4796-BCB3-A021F04D1FCA}" type="presParOf" srcId="{61F3E73F-913F-4A43-A4CD-F5ED7958C0F5}" destId="{90526358-7667-4373-841E-C5CD786D2FD2}" srcOrd="4" destOrd="0" presId="urn:microsoft.com/office/officeart/2005/8/layout/vProcess5"/>
    <dgm:cxn modelId="{2ADA0907-F92C-437F-9437-096E036962AA}" type="presParOf" srcId="{61F3E73F-913F-4A43-A4CD-F5ED7958C0F5}" destId="{6DF1D69B-B998-422E-B619-4B3C7098D45E}" srcOrd="5" destOrd="0" presId="urn:microsoft.com/office/officeart/2005/8/layout/vProcess5"/>
    <dgm:cxn modelId="{3F4E266D-FB93-43C5-B7D9-90446952E705}" type="presParOf" srcId="{61F3E73F-913F-4A43-A4CD-F5ED7958C0F5}" destId="{151D4ED3-E784-4086-92DE-EA6CEC1E1068}" srcOrd="6" destOrd="0" presId="urn:microsoft.com/office/officeart/2005/8/layout/vProcess5"/>
    <dgm:cxn modelId="{6B6126F0-2605-4394-BE0B-9D7410741CF4}" type="presParOf" srcId="{61F3E73F-913F-4A43-A4CD-F5ED7958C0F5}" destId="{7C80A682-9EF6-48FD-ABE0-4D30A633D2C8}" srcOrd="7" destOrd="0" presId="urn:microsoft.com/office/officeart/2005/8/layout/vProcess5"/>
    <dgm:cxn modelId="{BE491143-59CA-4C80-968B-144D8A179EEC}" type="presParOf" srcId="{61F3E73F-913F-4A43-A4CD-F5ED7958C0F5}" destId="{C7C4D7FD-B283-4E36-B92A-58A413B335D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7FA819-1F80-4364-855D-F6E191E2B07A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7D51FC0-B87B-4453-A704-C3B5C54753AE}">
      <dgm:prSet/>
      <dgm:spPr/>
      <dgm:t>
        <a:bodyPr/>
        <a:lstStyle/>
        <a:p>
          <a:r>
            <a:rPr lang="pt-BR"/>
            <a:t>Cada diagrama elaborado terá sua descrição de como funciona o mesmo.</a:t>
          </a:r>
          <a:endParaRPr lang="en-US"/>
        </a:p>
      </dgm:t>
    </dgm:pt>
    <dgm:pt modelId="{52BDFFD9-0B1D-402C-9A51-7F9E2272609A}" type="parTrans" cxnId="{1AD48202-F26F-4DD7-BA7D-8B0AF92D06B6}">
      <dgm:prSet/>
      <dgm:spPr/>
      <dgm:t>
        <a:bodyPr/>
        <a:lstStyle/>
        <a:p>
          <a:endParaRPr lang="en-US"/>
        </a:p>
      </dgm:t>
    </dgm:pt>
    <dgm:pt modelId="{BE5AC4ED-4BE7-4AB8-B40B-A91ECC683638}" type="sibTrans" cxnId="{1AD48202-F26F-4DD7-BA7D-8B0AF92D06B6}">
      <dgm:prSet/>
      <dgm:spPr/>
      <dgm:t>
        <a:bodyPr/>
        <a:lstStyle/>
        <a:p>
          <a:endParaRPr lang="en-US"/>
        </a:p>
      </dgm:t>
    </dgm:pt>
    <dgm:pt modelId="{A32E5E81-22A5-482F-B01A-63B6CC27D89B}">
      <dgm:prSet/>
      <dgm:spPr/>
      <dgm:t>
        <a:bodyPr/>
        <a:lstStyle/>
        <a:p>
          <a:r>
            <a:rPr lang="pt-BR"/>
            <a:t>A descrição do caso de uso deve ter uma linguagem simples.</a:t>
          </a:r>
          <a:endParaRPr lang="en-US"/>
        </a:p>
      </dgm:t>
    </dgm:pt>
    <dgm:pt modelId="{77BC6025-4D4E-45B8-9845-3BE6FF8BF57A}" type="parTrans" cxnId="{97298A53-CCFA-41E5-BEFC-B38356805C92}">
      <dgm:prSet/>
      <dgm:spPr/>
      <dgm:t>
        <a:bodyPr/>
        <a:lstStyle/>
        <a:p>
          <a:endParaRPr lang="en-US"/>
        </a:p>
      </dgm:t>
    </dgm:pt>
    <dgm:pt modelId="{E7165512-61AD-42DD-AE73-02C04C1245BB}" type="sibTrans" cxnId="{97298A53-CCFA-41E5-BEFC-B38356805C92}">
      <dgm:prSet/>
      <dgm:spPr/>
      <dgm:t>
        <a:bodyPr/>
        <a:lstStyle/>
        <a:p>
          <a:endParaRPr lang="en-US"/>
        </a:p>
      </dgm:t>
    </dgm:pt>
    <dgm:pt modelId="{C07BD226-3BE1-4ACD-9DF8-DAB0AB36734F}">
      <dgm:prSet/>
      <dgm:spPr/>
      <dgm:t>
        <a:bodyPr/>
        <a:lstStyle/>
        <a:p>
          <a:r>
            <a:rPr lang="pt-BR"/>
            <a:t>Apresenta um CURSO NORMAL, que é o funcionamento desejado do caso de uso.</a:t>
          </a:r>
          <a:endParaRPr lang="en-US"/>
        </a:p>
      </dgm:t>
    </dgm:pt>
    <dgm:pt modelId="{EDDF79C2-5317-473A-A1B6-5F49B3545274}" type="parTrans" cxnId="{47BEE2F3-D38F-45A7-8ACF-C08AB01311DA}">
      <dgm:prSet/>
      <dgm:spPr/>
      <dgm:t>
        <a:bodyPr/>
        <a:lstStyle/>
        <a:p>
          <a:endParaRPr lang="en-US"/>
        </a:p>
      </dgm:t>
    </dgm:pt>
    <dgm:pt modelId="{BF79432B-E5B5-4125-81CF-64D6C9273DCD}" type="sibTrans" cxnId="{47BEE2F3-D38F-45A7-8ACF-C08AB01311DA}">
      <dgm:prSet/>
      <dgm:spPr/>
      <dgm:t>
        <a:bodyPr/>
        <a:lstStyle/>
        <a:p>
          <a:endParaRPr lang="en-US"/>
        </a:p>
      </dgm:t>
    </dgm:pt>
    <dgm:pt modelId="{6B7DA974-0E5D-4F32-A4BC-3525FD431AA2}">
      <dgm:prSet/>
      <dgm:spPr/>
      <dgm:t>
        <a:bodyPr/>
        <a:lstStyle/>
        <a:p>
          <a:r>
            <a:rPr lang="pt-BR" dirty="0"/>
            <a:t>E poderá apresentar CURSOS ALTERNATIVOS, que são as funções alternativas do curso normal.</a:t>
          </a:r>
          <a:endParaRPr lang="en-US" dirty="0"/>
        </a:p>
      </dgm:t>
    </dgm:pt>
    <dgm:pt modelId="{E762DF04-A9D3-4F3E-8DAD-4E83F44DDE34}" type="parTrans" cxnId="{817367D6-EC23-4F85-8DC8-36C5DA86D601}">
      <dgm:prSet/>
      <dgm:spPr/>
      <dgm:t>
        <a:bodyPr/>
        <a:lstStyle/>
        <a:p>
          <a:endParaRPr lang="en-US"/>
        </a:p>
      </dgm:t>
    </dgm:pt>
    <dgm:pt modelId="{49FED96A-EABF-44C7-9779-33D232028E81}" type="sibTrans" cxnId="{817367D6-EC23-4F85-8DC8-36C5DA86D601}">
      <dgm:prSet/>
      <dgm:spPr/>
      <dgm:t>
        <a:bodyPr/>
        <a:lstStyle/>
        <a:p>
          <a:endParaRPr lang="en-US"/>
        </a:p>
      </dgm:t>
    </dgm:pt>
    <dgm:pt modelId="{04CD7E94-F113-41B8-8B64-D31AC75E99A2}">
      <dgm:prSet/>
      <dgm:spPr/>
      <dgm:t>
        <a:bodyPr/>
        <a:lstStyle/>
        <a:p>
          <a:r>
            <a:rPr lang="en-US" dirty="0"/>
            <a:t>Na </a:t>
          </a:r>
          <a:r>
            <a:rPr lang="en-US" dirty="0" err="1"/>
            <a:t>documentação</a:t>
          </a:r>
          <a:r>
            <a:rPr lang="en-US" dirty="0"/>
            <a:t>, a </a:t>
          </a:r>
          <a:r>
            <a:rPr lang="en-US" dirty="0" err="1"/>
            <a:t>descrição</a:t>
          </a:r>
          <a:r>
            <a:rPr lang="en-US" dirty="0"/>
            <a:t> </a:t>
          </a:r>
          <a:r>
            <a:rPr lang="en-US" dirty="0" err="1"/>
            <a:t>deve</a:t>
          </a:r>
          <a:r>
            <a:rPr lang="en-US" dirty="0"/>
            <a:t> </a:t>
          </a:r>
          <a:r>
            <a:rPr lang="en-US" dirty="0" err="1"/>
            <a:t>constar</a:t>
          </a:r>
          <a:r>
            <a:rPr lang="en-US" dirty="0"/>
            <a:t> </a:t>
          </a:r>
          <a:r>
            <a:rPr lang="en-US" dirty="0" err="1"/>
            <a:t>abaixo</a:t>
          </a:r>
          <a:r>
            <a:rPr lang="en-US" dirty="0"/>
            <a:t> do </a:t>
          </a:r>
          <a:r>
            <a:rPr lang="en-US" dirty="0" err="1"/>
            <a:t>diagrama</a:t>
          </a:r>
          <a:r>
            <a:rPr lang="en-US" dirty="0"/>
            <a:t> de </a:t>
          </a:r>
          <a:r>
            <a:rPr lang="en-US" dirty="0" err="1"/>
            <a:t>caso</a:t>
          </a:r>
          <a:r>
            <a:rPr lang="en-US" dirty="0"/>
            <a:t> de </a:t>
          </a:r>
          <a:r>
            <a:rPr lang="en-US" dirty="0" err="1"/>
            <a:t>uso</a:t>
          </a:r>
          <a:r>
            <a:rPr lang="en-US" dirty="0"/>
            <a:t> </a:t>
          </a:r>
          <a:r>
            <a:rPr lang="en-US" dirty="0" err="1"/>
            <a:t>correspondente</a:t>
          </a:r>
          <a:r>
            <a:rPr lang="en-US" dirty="0"/>
            <a:t>.</a:t>
          </a:r>
        </a:p>
      </dgm:t>
    </dgm:pt>
    <dgm:pt modelId="{E055B587-6A34-48BD-8AC7-FBE63E5D54F1}" type="parTrans" cxnId="{05F9BE55-DAD4-400F-83D9-1835E3B7090D}">
      <dgm:prSet/>
      <dgm:spPr/>
      <dgm:t>
        <a:bodyPr/>
        <a:lstStyle/>
        <a:p>
          <a:endParaRPr lang="pt-BR"/>
        </a:p>
      </dgm:t>
    </dgm:pt>
    <dgm:pt modelId="{F7DABCA6-780A-403B-B2D4-E0BBE5C9FC23}" type="sibTrans" cxnId="{05F9BE55-DAD4-400F-83D9-1835E3B7090D}">
      <dgm:prSet/>
      <dgm:spPr/>
      <dgm:t>
        <a:bodyPr/>
        <a:lstStyle/>
        <a:p>
          <a:endParaRPr lang="pt-BR"/>
        </a:p>
      </dgm:t>
    </dgm:pt>
    <dgm:pt modelId="{783973CD-4472-4C70-8442-BC1230F6485E}">
      <dgm:prSet/>
      <dgm:spPr/>
      <dgm:t>
        <a:bodyPr/>
        <a:lstStyle/>
        <a:p>
          <a:r>
            <a:rPr lang="en-US" dirty="0" err="1"/>
            <a:t>Pode</a:t>
          </a:r>
          <a:r>
            <a:rPr lang="en-US" dirty="0"/>
            <a:t> ser </a:t>
          </a:r>
          <a:r>
            <a:rPr lang="en-US" dirty="0" err="1"/>
            <a:t>apresentado</a:t>
          </a:r>
          <a:r>
            <a:rPr lang="en-US" dirty="0"/>
            <a:t> </a:t>
          </a:r>
          <a:r>
            <a:rPr lang="en-US" dirty="0" err="1"/>
            <a:t>pré</a:t>
          </a:r>
          <a:r>
            <a:rPr lang="en-US" dirty="0"/>
            <a:t> e </a:t>
          </a:r>
          <a:r>
            <a:rPr lang="en-US" dirty="0" err="1"/>
            <a:t>pós</a:t>
          </a:r>
          <a:r>
            <a:rPr lang="en-US" dirty="0"/>
            <a:t> </a:t>
          </a:r>
          <a:r>
            <a:rPr lang="en-US" dirty="0" err="1"/>
            <a:t>condições</a:t>
          </a:r>
          <a:r>
            <a:rPr lang="en-US" dirty="0"/>
            <a:t> para </a:t>
          </a:r>
          <a:r>
            <a:rPr lang="en-US" dirty="0" err="1"/>
            <a:t>realização</a:t>
          </a:r>
          <a:r>
            <a:rPr lang="en-US" dirty="0"/>
            <a:t> do </a:t>
          </a:r>
          <a:r>
            <a:rPr lang="en-US" dirty="0" err="1"/>
            <a:t>caso</a:t>
          </a:r>
          <a:r>
            <a:rPr lang="en-US" dirty="0"/>
            <a:t> de </a:t>
          </a:r>
          <a:r>
            <a:rPr lang="en-US" dirty="0" err="1"/>
            <a:t>uso</a:t>
          </a:r>
          <a:r>
            <a:rPr lang="en-US" dirty="0"/>
            <a:t>.</a:t>
          </a:r>
        </a:p>
      </dgm:t>
    </dgm:pt>
    <dgm:pt modelId="{F8815435-C821-4959-85D2-94B735FBF301}" type="parTrans" cxnId="{3864A8ED-40F5-4843-A35F-B0605F9EA7A3}">
      <dgm:prSet/>
      <dgm:spPr/>
      <dgm:t>
        <a:bodyPr/>
        <a:lstStyle/>
        <a:p>
          <a:endParaRPr lang="pt-BR"/>
        </a:p>
      </dgm:t>
    </dgm:pt>
    <dgm:pt modelId="{519B5214-0EF9-4025-9212-7E103A0AEAFD}" type="sibTrans" cxnId="{3864A8ED-40F5-4843-A35F-B0605F9EA7A3}">
      <dgm:prSet/>
      <dgm:spPr/>
      <dgm:t>
        <a:bodyPr/>
        <a:lstStyle/>
        <a:p>
          <a:endParaRPr lang="pt-BR"/>
        </a:p>
      </dgm:t>
    </dgm:pt>
    <dgm:pt modelId="{6A1BCF57-713D-436A-A7E0-007985348EED}" type="pres">
      <dgm:prSet presAssocID="{F17FA819-1F80-4364-855D-F6E191E2B07A}" presName="vert0" presStyleCnt="0">
        <dgm:presLayoutVars>
          <dgm:dir/>
          <dgm:animOne val="branch"/>
          <dgm:animLvl val="lvl"/>
        </dgm:presLayoutVars>
      </dgm:prSet>
      <dgm:spPr/>
    </dgm:pt>
    <dgm:pt modelId="{902CF560-E85E-488A-858E-1438AB52A819}" type="pres">
      <dgm:prSet presAssocID="{B7D51FC0-B87B-4453-A704-C3B5C54753AE}" presName="thickLine" presStyleLbl="alignNode1" presStyleIdx="0" presStyleCnt="6"/>
      <dgm:spPr/>
    </dgm:pt>
    <dgm:pt modelId="{EBDDCABB-5A98-4D32-85E0-E344AA8E250D}" type="pres">
      <dgm:prSet presAssocID="{B7D51FC0-B87B-4453-A704-C3B5C54753AE}" presName="horz1" presStyleCnt="0"/>
      <dgm:spPr/>
    </dgm:pt>
    <dgm:pt modelId="{E7071DD4-E488-4633-9DC8-5B7D57657A57}" type="pres">
      <dgm:prSet presAssocID="{B7D51FC0-B87B-4453-A704-C3B5C54753AE}" presName="tx1" presStyleLbl="revTx" presStyleIdx="0" presStyleCnt="6"/>
      <dgm:spPr/>
    </dgm:pt>
    <dgm:pt modelId="{72D8783A-5B11-4267-AC35-A2D900A9B356}" type="pres">
      <dgm:prSet presAssocID="{B7D51FC0-B87B-4453-A704-C3B5C54753AE}" presName="vert1" presStyleCnt="0"/>
      <dgm:spPr/>
    </dgm:pt>
    <dgm:pt modelId="{581950D2-863F-45B3-9C92-F056AF618124}" type="pres">
      <dgm:prSet presAssocID="{A32E5E81-22A5-482F-B01A-63B6CC27D89B}" presName="thickLine" presStyleLbl="alignNode1" presStyleIdx="1" presStyleCnt="6"/>
      <dgm:spPr/>
    </dgm:pt>
    <dgm:pt modelId="{A5FD7C34-51D2-49B9-A2F8-7B262A50D165}" type="pres">
      <dgm:prSet presAssocID="{A32E5E81-22A5-482F-B01A-63B6CC27D89B}" presName="horz1" presStyleCnt="0"/>
      <dgm:spPr/>
    </dgm:pt>
    <dgm:pt modelId="{E4D9C488-A0B9-4FD7-ACC1-1D339E03C145}" type="pres">
      <dgm:prSet presAssocID="{A32E5E81-22A5-482F-B01A-63B6CC27D89B}" presName="tx1" presStyleLbl="revTx" presStyleIdx="1" presStyleCnt="6"/>
      <dgm:spPr/>
    </dgm:pt>
    <dgm:pt modelId="{6D02DA41-2478-4B3E-BC6B-4AEC05E10657}" type="pres">
      <dgm:prSet presAssocID="{A32E5E81-22A5-482F-B01A-63B6CC27D89B}" presName="vert1" presStyleCnt="0"/>
      <dgm:spPr/>
    </dgm:pt>
    <dgm:pt modelId="{48DEFA10-9AEF-49C2-A6A1-3C39A5B24CE6}" type="pres">
      <dgm:prSet presAssocID="{C07BD226-3BE1-4ACD-9DF8-DAB0AB36734F}" presName="thickLine" presStyleLbl="alignNode1" presStyleIdx="2" presStyleCnt="6"/>
      <dgm:spPr/>
    </dgm:pt>
    <dgm:pt modelId="{D7E64041-781F-44D3-9B81-7CBFB9F2847A}" type="pres">
      <dgm:prSet presAssocID="{C07BD226-3BE1-4ACD-9DF8-DAB0AB36734F}" presName="horz1" presStyleCnt="0"/>
      <dgm:spPr/>
    </dgm:pt>
    <dgm:pt modelId="{3BBC426B-13E0-4864-BB67-63B489D33C84}" type="pres">
      <dgm:prSet presAssocID="{C07BD226-3BE1-4ACD-9DF8-DAB0AB36734F}" presName="tx1" presStyleLbl="revTx" presStyleIdx="2" presStyleCnt="6"/>
      <dgm:spPr/>
    </dgm:pt>
    <dgm:pt modelId="{0B08F6E6-729C-4F8F-85AB-8F1379DEB370}" type="pres">
      <dgm:prSet presAssocID="{C07BD226-3BE1-4ACD-9DF8-DAB0AB36734F}" presName="vert1" presStyleCnt="0"/>
      <dgm:spPr/>
    </dgm:pt>
    <dgm:pt modelId="{F5E36B97-F4C0-4035-BD2E-2B7472425261}" type="pres">
      <dgm:prSet presAssocID="{6B7DA974-0E5D-4F32-A4BC-3525FD431AA2}" presName="thickLine" presStyleLbl="alignNode1" presStyleIdx="3" presStyleCnt="6"/>
      <dgm:spPr/>
    </dgm:pt>
    <dgm:pt modelId="{BD2985C0-C217-4BC4-A234-8A082E97D778}" type="pres">
      <dgm:prSet presAssocID="{6B7DA974-0E5D-4F32-A4BC-3525FD431AA2}" presName="horz1" presStyleCnt="0"/>
      <dgm:spPr/>
    </dgm:pt>
    <dgm:pt modelId="{61317AF7-6266-469B-BE94-15AC16A7B134}" type="pres">
      <dgm:prSet presAssocID="{6B7DA974-0E5D-4F32-A4BC-3525FD431AA2}" presName="tx1" presStyleLbl="revTx" presStyleIdx="3" presStyleCnt="6"/>
      <dgm:spPr/>
    </dgm:pt>
    <dgm:pt modelId="{118BFC34-73B0-4E22-9B4F-5A22794A70DF}" type="pres">
      <dgm:prSet presAssocID="{6B7DA974-0E5D-4F32-A4BC-3525FD431AA2}" presName="vert1" presStyleCnt="0"/>
      <dgm:spPr/>
    </dgm:pt>
    <dgm:pt modelId="{FF69A89D-F333-4246-9798-BDB5640B625E}" type="pres">
      <dgm:prSet presAssocID="{783973CD-4472-4C70-8442-BC1230F6485E}" presName="thickLine" presStyleLbl="alignNode1" presStyleIdx="4" presStyleCnt="6"/>
      <dgm:spPr/>
    </dgm:pt>
    <dgm:pt modelId="{39356FFB-1168-42B6-A071-92712C3A7F4C}" type="pres">
      <dgm:prSet presAssocID="{783973CD-4472-4C70-8442-BC1230F6485E}" presName="horz1" presStyleCnt="0"/>
      <dgm:spPr/>
    </dgm:pt>
    <dgm:pt modelId="{21F5C0DD-0A7E-4915-94E6-2DC05B69BA35}" type="pres">
      <dgm:prSet presAssocID="{783973CD-4472-4C70-8442-BC1230F6485E}" presName="tx1" presStyleLbl="revTx" presStyleIdx="4" presStyleCnt="6"/>
      <dgm:spPr/>
    </dgm:pt>
    <dgm:pt modelId="{62314FD7-70A1-40B5-8834-4E90E8866F22}" type="pres">
      <dgm:prSet presAssocID="{783973CD-4472-4C70-8442-BC1230F6485E}" presName="vert1" presStyleCnt="0"/>
      <dgm:spPr/>
    </dgm:pt>
    <dgm:pt modelId="{ED87E684-F6D2-40C5-B103-C707E0A9B2E4}" type="pres">
      <dgm:prSet presAssocID="{04CD7E94-F113-41B8-8B64-D31AC75E99A2}" presName="thickLine" presStyleLbl="alignNode1" presStyleIdx="5" presStyleCnt="6"/>
      <dgm:spPr/>
    </dgm:pt>
    <dgm:pt modelId="{0A2166DC-0428-4530-A701-6FBCE93660E2}" type="pres">
      <dgm:prSet presAssocID="{04CD7E94-F113-41B8-8B64-D31AC75E99A2}" presName="horz1" presStyleCnt="0"/>
      <dgm:spPr/>
    </dgm:pt>
    <dgm:pt modelId="{251FC049-2D8B-47D0-9932-9378BE591D73}" type="pres">
      <dgm:prSet presAssocID="{04CD7E94-F113-41B8-8B64-D31AC75E99A2}" presName="tx1" presStyleLbl="revTx" presStyleIdx="5" presStyleCnt="6"/>
      <dgm:spPr/>
    </dgm:pt>
    <dgm:pt modelId="{979897DF-1F91-4455-A89B-770C14FBC813}" type="pres">
      <dgm:prSet presAssocID="{04CD7E94-F113-41B8-8B64-D31AC75E99A2}" presName="vert1" presStyleCnt="0"/>
      <dgm:spPr/>
    </dgm:pt>
  </dgm:ptLst>
  <dgm:cxnLst>
    <dgm:cxn modelId="{1AD48202-F26F-4DD7-BA7D-8B0AF92D06B6}" srcId="{F17FA819-1F80-4364-855D-F6E191E2B07A}" destId="{B7D51FC0-B87B-4453-A704-C3B5C54753AE}" srcOrd="0" destOrd="0" parTransId="{52BDFFD9-0B1D-402C-9A51-7F9E2272609A}" sibTransId="{BE5AC4ED-4BE7-4AB8-B40B-A91ECC683638}"/>
    <dgm:cxn modelId="{694AA25D-1DDA-4517-BAD2-8FE7D07693F1}" type="presOf" srcId="{B7D51FC0-B87B-4453-A704-C3B5C54753AE}" destId="{E7071DD4-E488-4633-9DC8-5B7D57657A57}" srcOrd="0" destOrd="0" presId="urn:microsoft.com/office/officeart/2008/layout/LinedList"/>
    <dgm:cxn modelId="{F3D49C63-B0C6-4921-AFF2-9DEA0D21F228}" type="presOf" srcId="{F17FA819-1F80-4364-855D-F6E191E2B07A}" destId="{6A1BCF57-713D-436A-A7E0-007985348EED}" srcOrd="0" destOrd="0" presId="urn:microsoft.com/office/officeart/2008/layout/LinedList"/>
    <dgm:cxn modelId="{7ECF746D-847B-4A3C-AFCC-577329F0D27C}" type="presOf" srcId="{6B7DA974-0E5D-4F32-A4BC-3525FD431AA2}" destId="{61317AF7-6266-469B-BE94-15AC16A7B134}" srcOrd="0" destOrd="0" presId="urn:microsoft.com/office/officeart/2008/layout/LinedList"/>
    <dgm:cxn modelId="{97298A53-CCFA-41E5-BEFC-B38356805C92}" srcId="{F17FA819-1F80-4364-855D-F6E191E2B07A}" destId="{A32E5E81-22A5-482F-B01A-63B6CC27D89B}" srcOrd="1" destOrd="0" parTransId="{77BC6025-4D4E-45B8-9845-3BE6FF8BF57A}" sibTransId="{E7165512-61AD-42DD-AE73-02C04C1245BB}"/>
    <dgm:cxn modelId="{05F9BE55-DAD4-400F-83D9-1835E3B7090D}" srcId="{F17FA819-1F80-4364-855D-F6E191E2B07A}" destId="{04CD7E94-F113-41B8-8B64-D31AC75E99A2}" srcOrd="5" destOrd="0" parTransId="{E055B587-6A34-48BD-8AC7-FBE63E5D54F1}" sibTransId="{F7DABCA6-780A-403B-B2D4-E0BBE5C9FC23}"/>
    <dgm:cxn modelId="{46A6629A-47E7-44D2-8DB0-0055CE0DADBE}" type="presOf" srcId="{A32E5E81-22A5-482F-B01A-63B6CC27D89B}" destId="{E4D9C488-A0B9-4FD7-ACC1-1D339E03C145}" srcOrd="0" destOrd="0" presId="urn:microsoft.com/office/officeart/2008/layout/LinedList"/>
    <dgm:cxn modelId="{DEB0C2CE-8B85-4DB5-81E4-0B17B3B1C108}" type="presOf" srcId="{C07BD226-3BE1-4ACD-9DF8-DAB0AB36734F}" destId="{3BBC426B-13E0-4864-BB67-63B489D33C84}" srcOrd="0" destOrd="0" presId="urn:microsoft.com/office/officeart/2008/layout/LinedList"/>
    <dgm:cxn modelId="{52B3CACF-F0FE-48D0-9EE0-887AE7398CFD}" type="presOf" srcId="{783973CD-4472-4C70-8442-BC1230F6485E}" destId="{21F5C0DD-0A7E-4915-94E6-2DC05B69BA35}" srcOrd="0" destOrd="0" presId="urn:microsoft.com/office/officeart/2008/layout/LinedList"/>
    <dgm:cxn modelId="{817367D6-EC23-4F85-8DC8-36C5DA86D601}" srcId="{F17FA819-1F80-4364-855D-F6E191E2B07A}" destId="{6B7DA974-0E5D-4F32-A4BC-3525FD431AA2}" srcOrd="3" destOrd="0" parTransId="{E762DF04-A9D3-4F3E-8DAD-4E83F44DDE34}" sibTransId="{49FED96A-EABF-44C7-9779-33D232028E81}"/>
    <dgm:cxn modelId="{DBB711E2-A392-40F6-901C-6FD78F4A29A9}" type="presOf" srcId="{04CD7E94-F113-41B8-8B64-D31AC75E99A2}" destId="{251FC049-2D8B-47D0-9932-9378BE591D73}" srcOrd="0" destOrd="0" presId="urn:microsoft.com/office/officeart/2008/layout/LinedList"/>
    <dgm:cxn modelId="{3864A8ED-40F5-4843-A35F-B0605F9EA7A3}" srcId="{F17FA819-1F80-4364-855D-F6E191E2B07A}" destId="{783973CD-4472-4C70-8442-BC1230F6485E}" srcOrd="4" destOrd="0" parTransId="{F8815435-C821-4959-85D2-94B735FBF301}" sibTransId="{519B5214-0EF9-4025-9212-7E103A0AEAFD}"/>
    <dgm:cxn modelId="{47BEE2F3-D38F-45A7-8ACF-C08AB01311DA}" srcId="{F17FA819-1F80-4364-855D-F6E191E2B07A}" destId="{C07BD226-3BE1-4ACD-9DF8-DAB0AB36734F}" srcOrd="2" destOrd="0" parTransId="{EDDF79C2-5317-473A-A1B6-5F49B3545274}" sibTransId="{BF79432B-E5B5-4125-81CF-64D6C9273DCD}"/>
    <dgm:cxn modelId="{73BE0885-650E-462C-8802-DDD155D86AD2}" type="presParOf" srcId="{6A1BCF57-713D-436A-A7E0-007985348EED}" destId="{902CF560-E85E-488A-858E-1438AB52A819}" srcOrd="0" destOrd="0" presId="urn:microsoft.com/office/officeart/2008/layout/LinedList"/>
    <dgm:cxn modelId="{E77A126B-599F-4AF8-B684-37C768112B7D}" type="presParOf" srcId="{6A1BCF57-713D-436A-A7E0-007985348EED}" destId="{EBDDCABB-5A98-4D32-85E0-E344AA8E250D}" srcOrd="1" destOrd="0" presId="urn:microsoft.com/office/officeart/2008/layout/LinedList"/>
    <dgm:cxn modelId="{BA4AC715-E453-4193-A75A-C5CE0DD2FB93}" type="presParOf" srcId="{EBDDCABB-5A98-4D32-85E0-E344AA8E250D}" destId="{E7071DD4-E488-4633-9DC8-5B7D57657A57}" srcOrd="0" destOrd="0" presId="urn:microsoft.com/office/officeart/2008/layout/LinedList"/>
    <dgm:cxn modelId="{68114C52-A742-4F52-8D93-C2C21A6B2A25}" type="presParOf" srcId="{EBDDCABB-5A98-4D32-85E0-E344AA8E250D}" destId="{72D8783A-5B11-4267-AC35-A2D900A9B356}" srcOrd="1" destOrd="0" presId="urn:microsoft.com/office/officeart/2008/layout/LinedList"/>
    <dgm:cxn modelId="{E0DC420F-82E6-4521-A99E-CEAFF705D21F}" type="presParOf" srcId="{6A1BCF57-713D-436A-A7E0-007985348EED}" destId="{581950D2-863F-45B3-9C92-F056AF618124}" srcOrd="2" destOrd="0" presId="urn:microsoft.com/office/officeart/2008/layout/LinedList"/>
    <dgm:cxn modelId="{0BD365DA-D970-42B9-8DEE-95E8DF04CF0B}" type="presParOf" srcId="{6A1BCF57-713D-436A-A7E0-007985348EED}" destId="{A5FD7C34-51D2-49B9-A2F8-7B262A50D165}" srcOrd="3" destOrd="0" presId="urn:microsoft.com/office/officeart/2008/layout/LinedList"/>
    <dgm:cxn modelId="{BD71D5A7-8496-4CA9-9B98-E8C93E32442F}" type="presParOf" srcId="{A5FD7C34-51D2-49B9-A2F8-7B262A50D165}" destId="{E4D9C488-A0B9-4FD7-ACC1-1D339E03C145}" srcOrd="0" destOrd="0" presId="urn:microsoft.com/office/officeart/2008/layout/LinedList"/>
    <dgm:cxn modelId="{C49A29E3-0C7A-47C9-B0B6-DCE777F1F26C}" type="presParOf" srcId="{A5FD7C34-51D2-49B9-A2F8-7B262A50D165}" destId="{6D02DA41-2478-4B3E-BC6B-4AEC05E10657}" srcOrd="1" destOrd="0" presId="urn:microsoft.com/office/officeart/2008/layout/LinedList"/>
    <dgm:cxn modelId="{78D64F73-A2A0-4A03-BB2C-F12E6513D2E2}" type="presParOf" srcId="{6A1BCF57-713D-436A-A7E0-007985348EED}" destId="{48DEFA10-9AEF-49C2-A6A1-3C39A5B24CE6}" srcOrd="4" destOrd="0" presId="urn:microsoft.com/office/officeart/2008/layout/LinedList"/>
    <dgm:cxn modelId="{70FFBDBD-8496-420A-99C4-140D2ED84D85}" type="presParOf" srcId="{6A1BCF57-713D-436A-A7E0-007985348EED}" destId="{D7E64041-781F-44D3-9B81-7CBFB9F2847A}" srcOrd="5" destOrd="0" presId="urn:microsoft.com/office/officeart/2008/layout/LinedList"/>
    <dgm:cxn modelId="{A81B4C56-429B-4435-90ED-13357438AE4B}" type="presParOf" srcId="{D7E64041-781F-44D3-9B81-7CBFB9F2847A}" destId="{3BBC426B-13E0-4864-BB67-63B489D33C84}" srcOrd="0" destOrd="0" presId="urn:microsoft.com/office/officeart/2008/layout/LinedList"/>
    <dgm:cxn modelId="{F0CAA4A3-7612-482F-8863-1F954448277F}" type="presParOf" srcId="{D7E64041-781F-44D3-9B81-7CBFB9F2847A}" destId="{0B08F6E6-729C-4F8F-85AB-8F1379DEB370}" srcOrd="1" destOrd="0" presId="urn:microsoft.com/office/officeart/2008/layout/LinedList"/>
    <dgm:cxn modelId="{9F5A0D46-0F13-442B-ACDA-2D1E8CA219D4}" type="presParOf" srcId="{6A1BCF57-713D-436A-A7E0-007985348EED}" destId="{F5E36B97-F4C0-4035-BD2E-2B7472425261}" srcOrd="6" destOrd="0" presId="urn:microsoft.com/office/officeart/2008/layout/LinedList"/>
    <dgm:cxn modelId="{AF476484-534C-4353-8313-26C2A1DB0901}" type="presParOf" srcId="{6A1BCF57-713D-436A-A7E0-007985348EED}" destId="{BD2985C0-C217-4BC4-A234-8A082E97D778}" srcOrd="7" destOrd="0" presId="urn:microsoft.com/office/officeart/2008/layout/LinedList"/>
    <dgm:cxn modelId="{416AC149-A50B-4267-B2D8-68742C69E69D}" type="presParOf" srcId="{BD2985C0-C217-4BC4-A234-8A082E97D778}" destId="{61317AF7-6266-469B-BE94-15AC16A7B134}" srcOrd="0" destOrd="0" presId="urn:microsoft.com/office/officeart/2008/layout/LinedList"/>
    <dgm:cxn modelId="{DC19F4EF-8042-47EE-B425-E4CE90435FCB}" type="presParOf" srcId="{BD2985C0-C217-4BC4-A234-8A082E97D778}" destId="{118BFC34-73B0-4E22-9B4F-5A22794A70DF}" srcOrd="1" destOrd="0" presId="urn:microsoft.com/office/officeart/2008/layout/LinedList"/>
    <dgm:cxn modelId="{6327B7A1-D7E4-4DE2-9FEC-27810EF15EAD}" type="presParOf" srcId="{6A1BCF57-713D-436A-A7E0-007985348EED}" destId="{FF69A89D-F333-4246-9798-BDB5640B625E}" srcOrd="8" destOrd="0" presId="urn:microsoft.com/office/officeart/2008/layout/LinedList"/>
    <dgm:cxn modelId="{0F975D90-6773-48BC-A00A-61C4F9BD1CB0}" type="presParOf" srcId="{6A1BCF57-713D-436A-A7E0-007985348EED}" destId="{39356FFB-1168-42B6-A071-92712C3A7F4C}" srcOrd="9" destOrd="0" presId="urn:microsoft.com/office/officeart/2008/layout/LinedList"/>
    <dgm:cxn modelId="{C64272C2-2F00-4B8B-9E09-4A1659DB7975}" type="presParOf" srcId="{39356FFB-1168-42B6-A071-92712C3A7F4C}" destId="{21F5C0DD-0A7E-4915-94E6-2DC05B69BA35}" srcOrd="0" destOrd="0" presId="urn:microsoft.com/office/officeart/2008/layout/LinedList"/>
    <dgm:cxn modelId="{F8DA6024-C9B7-4F69-B65A-88B6FC36E987}" type="presParOf" srcId="{39356FFB-1168-42B6-A071-92712C3A7F4C}" destId="{62314FD7-70A1-40B5-8834-4E90E8866F22}" srcOrd="1" destOrd="0" presId="urn:microsoft.com/office/officeart/2008/layout/LinedList"/>
    <dgm:cxn modelId="{21B84034-8820-464E-BD2A-0A81D7DE9FB5}" type="presParOf" srcId="{6A1BCF57-713D-436A-A7E0-007985348EED}" destId="{ED87E684-F6D2-40C5-B103-C707E0A9B2E4}" srcOrd="10" destOrd="0" presId="urn:microsoft.com/office/officeart/2008/layout/LinedList"/>
    <dgm:cxn modelId="{03B74A00-72B8-4C31-92A6-0E54F1D4A4A3}" type="presParOf" srcId="{6A1BCF57-713D-436A-A7E0-007985348EED}" destId="{0A2166DC-0428-4530-A701-6FBCE93660E2}" srcOrd="11" destOrd="0" presId="urn:microsoft.com/office/officeart/2008/layout/LinedList"/>
    <dgm:cxn modelId="{DC83A247-6575-4F85-B90C-57A81D03A670}" type="presParOf" srcId="{0A2166DC-0428-4530-A701-6FBCE93660E2}" destId="{251FC049-2D8B-47D0-9932-9378BE591D73}" srcOrd="0" destOrd="0" presId="urn:microsoft.com/office/officeart/2008/layout/LinedList"/>
    <dgm:cxn modelId="{E51721F2-6FC8-4DA4-8E81-C9A09D03FF92}" type="presParOf" srcId="{0A2166DC-0428-4530-A701-6FBCE93660E2}" destId="{979897DF-1F91-4455-A89B-770C14FBC81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97EB8-E9D6-4ED4-A664-8E1F4D912C99}">
      <dsp:nvSpPr>
        <dsp:cNvPr id="0" name=""/>
        <dsp:cNvSpPr/>
      </dsp:nvSpPr>
      <dsp:spPr>
        <a:xfrm>
          <a:off x="0" y="0"/>
          <a:ext cx="8549640" cy="1154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Levante os requisitos funcionais do sistema.</a:t>
          </a:r>
          <a:endParaRPr lang="en-US" sz="2100" kern="1200"/>
        </a:p>
      </dsp:txBody>
      <dsp:txXfrm>
        <a:off x="33825" y="33825"/>
        <a:ext cx="7303427" cy="1087237"/>
      </dsp:txXfrm>
    </dsp:sp>
    <dsp:sp modelId="{09DA8D17-2039-44C9-9598-723E12FE15F1}">
      <dsp:nvSpPr>
        <dsp:cNvPr id="0" name=""/>
        <dsp:cNvSpPr/>
      </dsp:nvSpPr>
      <dsp:spPr>
        <a:xfrm>
          <a:off x="754379" y="1347368"/>
          <a:ext cx="8549640" cy="1154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Para cada requisito funcional poderá ser feito um diagrama de caso de uso.</a:t>
          </a:r>
          <a:endParaRPr lang="en-US" sz="2100" kern="1200" dirty="0"/>
        </a:p>
      </dsp:txBody>
      <dsp:txXfrm>
        <a:off x="788204" y="1381193"/>
        <a:ext cx="6976933" cy="1087237"/>
      </dsp:txXfrm>
    </dsp:sp>
    <dsp:sp modelId="{9468B6B0-906D-4CB9-BD39-9F9C2C11AFE3}">
      <dsp:nvSpPr>
        <dsp:cNvPr id="0" name=""/>
        <dsp:cNvSpPr/>
      </dsp:nvSpPr>
      <dsp:spPr>
        <a:xfrm>
          <a:off x="1508759" y="2694736"/>
          <a:ext cx="8549640" cy="11548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No final deve ser apresentado o diagrama de caso de uso principal, conhecido como “</a:t>
          </a:r>
          <a:r>
            <a:rPr lang="pt-BR" sz="2100" i="1" kern="1200"/>
            <a:t>Use Case Main</a:t>
          </a:r>
          <a:r>
            <a:rPr lang="pt-BR" sz="2100" kern="1200"/>
            <a:t>”.</a:t>
          </a:r>
          <a:endParaRPr lang="en-US" sz="2100" kern="1200"/>
        </a:p>
      </dsp:txBody>
      <dsp:txXfrm>
        <a:off x="1542584" y="2728561"/>
        <a:ext cx="6976933" cy="1087237"/>
      </dsp:txXfrm>
    </dsp:sp>
    <dsp:sp modelId="{90526358-7667-4373-841E-C5CD786D2FD2}">
      <dsp:nvSpPr>
        <dsp:cNvPr id="0" name=""/>
        <dsp:cNvSpPr/>
      </dsp:nvSpPr>
      <dsp:spPr>
        <a:xfrm>
          <a:off x="7798963" y="875789"/>
          <a:ext cx="750676" cy="75067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7967865" y="875789"/>
        <a:ext cx="412872" cy="564884"/>
      </dsp:txXfrm>
    </dsp:sp>
    <dsp:sp modelId="{6DF1D69B-B998-422E-B619-4B3C7098D45E}">
      <dsp:nvSpPr>
        <dsp:cNvPr id="0" name=""/>
        <dsp:cNvSpPr/>
      </dsp:nvSpPr>
      <dsp:spPr>
        <a:xfrm>
          <a:off x="8553343" y="2215458"/>
          <a:ext cx="750676" cy="75067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8722245" y="2215458"/>
        <a:ext cx="412872" cy="5648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2CF560-E85E-488A-858E-1438AB52A819}">
      <dsp:nvSpPr>
        <dsp:cNvPr id="0" name=""/>
        <dsp:cNvSpPr/>
      </dsp:nvSpPr>
      <dsp:spPr>
        <a:xfrm>
          <a:off x="0" y="1879"/>
          <a:ext cx="1005839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071DD4-E488-4633-9DC8-5B7D57657A57}">
      <dsp:nvSpPr>
        <dsp:cNvPr id="0" name=""/>
        <dsp:cNvSpPr/>
      </dsp:nvSpPr>
      <dsp:spPr>
        <a:xfrm>
          <a:off x="0" y="1879"/>
          <a:ext cx="10058399" cy="64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Cada diagrama elaborado terá sua descrição de como funciona o mesmo.</a:t>
          </a:r>
          <a:endParaRPr lang="en-US" sz="1700" kern="1200"/>
        </a:p>
      </dsp:txBody>
      <dsp:txXfrm>
        <a:off x="0" y="1879"/>
        <a:ext cx="10058399" cy="640977"/>
      </dsp:txXfrm>
    </dsp:sp>
    <dsp:sp modelId="{581950D2-863F-45B3-9C92-F056AF618124}">
      <dsp:nvSpPr>
        <dsp:cNvPr id="0" name=""/>
        <dsp:cNvSpPr/>
      </dsp:nvSpPr>
      <dsp:spPr>
        <a:xfrm>
          <a:off x="0" y="642857"/>
          <a:ext cx="1005839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4D9C488-A0B9-4FD7-ACC1-1D339E03C145}">
      <dsp:nvSpPr>
        <dsp:cNvPr id="0" name=""/>
        <dsp:cNvSpPr/>
      </dsp:nvSpPr>
      <dsp:spPr>
        <a:xfrm>
          <a:off x="0" y="642857"/>
          <a:ext cx="10058399" cy="64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 descrição do caso de uso deve ter uma linguagem simples.</a:t>
          </a:r>
          <a:endParaRPr lang="en-US" sz="1700" kern="1200"/>
        </a:p>
      </dsp:txBody>
      <dsp:txXfrm>
        <a:off x="0" y="642857"/>
        <a:ext cx="10058399" cy="640977"/>
      </dsp:txXfrm>
    </dsp:sp>
    <dsp:sp modelId="{48DEFA10-9AEF-49C2-A6A1-3C39A5B24CE6}">
      <dsp:nvSpPr>
        <dsp:cNvPr id="0" name=""/>
        <dsp:cNvSpPr/>
      </dsp:nvSpPr>
      <dsp:spPr>
        <a:xfrm>
          <a:off x="0" y="1283834"/>
          <a:ext cx="1005839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BBC426B-13E0-4864-BB67-63B489D33C84}">
      <dsp:nvSpPr>
        <dsp:cNvPr id="0" name=""/>
        <dsp:cNvSpPr/>
      </dsp:nvSpPr>
      <dsp:spPr>
        <a:xfrm>
          <a:off x="0" y="1283834"/>
          <a:ext cx="10058399" cy="64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Apresenta um CURSO NORMAL, que é o funcionamento desejado do caso de uso.</a:t>
          </a:r>
          <a:endParaRPr lang="en-US" sz="1700" kern="1200"/>
        </a:p>
      </dsp:txBody>
      <dsp:txXfrm>
        <a:off x="0" y="1283834"/>
        <a:ext cx="10058399" cy="640977"/>
      </dsp:txXfrm>
    </dsp:sp>
    <dsp:sp modelId="{F5E36B97-F4C0-4035-BD2E-2B7472425261}">
      <dsp:nvSpPr>
        <dsp:cNvPr id="0" name=""/>
        <dsp:cNvSpPr/>
      </dsp:nvSpPr>
      <dsp:spPr>
        <a:xfrm>
          <a:off x="0" y="1924812"/>
          <a:ext cx="1005839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1317AF7-6266-469B-BE94-15AC16A7B134}">
      <dsp:nvSpPr>
        <dsp:cNvPr id="0" name=""/>
        <dsp:cNvSpPr/>
      </dsp:nvSpPr>
      <dsp:spPr>
        <a:xfrm>
          <a:off x="0" y="1924812"/>
          <a:ext cx="10058399" cy="64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E poderá apresentar CURSOS ALTERNATIVOS, que são as funções alternativas do curso normal.</a:t>
          </a:r>
          <a:endParaRPr lang="en-US" sz="1700" kern="1200" dirty="0"/>
        </a:p>
      </dsp:txBody>
      <dsp:txXfrm>
        <a:off x="0" y="1924812"/>
        <a:ext cx="10058399" cy="640977"/>
      </dsp:txXfrm>
    </dsp:sp>
    <dsp:sp modelId="{FF69A89D-F333-4246-9798-BDB5640B625E}">
      <dsp:nvSpPr>
        <dsp:cNvPr id="0" name=""/>
        <dsp:cNvSpPr/>
      </dsp:nvSpPr>
      <dsp:spPr>
        <a:xfrm>
          <a:off x="0" y="2565789"/>
          <a:ext cx="1005839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1F5C0DD-0A7E-4915-94E6-2DC05B69BA35}">
      <dsp:nvSpPr>
        <dsp:cNvPr id="0" name=""/>
        <dsp:cNvSpPr/>
      </dsp:nvSpPr>
      <dsp:spPr>
        <a:xfrm>
          <a:off x="0" y="2565789"/>
          <a:ext cx="10058399" cy="64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Pode</a:t>
          </a:r>
          <a:r>
            <a:rPr lang="en-US" sz="1700" kern="1200" dirty="0"/>
            <a:t> ser </a:t>
          </a:r>
          <a:r>
            <a:rPr lang="en-US" sz="1700" kern="1200" dirty="0" err="1"/>
            <a:t>apresentado</a:t>
          </a:r>
          <a:r>
            <a:rPr lang="en-US" sz="1700" kern="1200" dirty="0"/>
            <a:t> </a:t>
          </a:r>
          <a:r>
            <a:rPr lang="en-US" sz="1700" kern="1200" dirty="0" err="1"/>
            <a:t>pré</a:t>
          </a:r>
          <a:r>
            <a:rPr lang="en-US" sz="1700" kern="1200" dirty="0"/>
            <a:t> e </a:t>
          </a:r>
          <a:r>
            <a:rPr lang="en-US" sz="1700" kern="1200" dirty="0" err="1"/>
            <a:t>pós</a:t>
          </a:r>
          <a:r>
            <a:rPr lang="en-US" sz="1700" kern="1200" dirty="0"/>
            <a:t> </a:t>
          </a:r>
          <a:r>
            <a:rPr lang="en-US" sz="1700" kern="1200" dirty="0" err="1"/>
            <a:t>condições</a:t>
          </a:r>
          <a:r>
            <a:rPr lang="en-US" sz="1700" kern="1200" dirty="0"/>
            <a:t> para </a:t>
          </a:r>
          <a:r>
            <a:rPr lang="en-US" sz="1700" kern="1200" dirty="0" err="1"/>
            <a:t>realização</a:t>
          </a:r>
          <a:r>
            <a:rPr lang="en-US" sz="1700" kern="1200" dirty="0"/>
            <a:t> do </a:t>
          </a:r>
          <a:r>
            <a:rPr lang="en-US" sz="1700" kern="1200" dirty="0" err="1"/>
            <a:t>caso</a:t>
          </a:r>
          <a:r>
            <a:rPr lang="en-US" sz="1700" kern="1200" dirty="0"/>
            <a:t> de </a:t>
          </a:r>
          <a:r>
            <a:rPr lang="en-US" sz="1700" kern="1200" dirty="0" err="1"/>
            <a:t>uso</a:t>
          </a:r>
          <a:r>
            <a:rPr lang="en-US" sz="1700" kern="1200" dirty="0"/>
            <a:t>.</a:t>
          </a:r>
        </a:p>
      </dsp:txBody>
      <dsp:txXfrm>
        <a:off x="0" y="2565789"/>
        <a:ext cx="10058399" cy="640977"/>
      </dsp:txXfrm>
    </dsp:sp>
    <dsp:sp modelId="{ED87E684-F6D2-40C5-B103-C707E0A9B2E4}">
      <dsp:nvSpPr>
        <dsp:cNvPr id="0" name=""/>
        <dsp:cNvSpPr/>
      </dsp:nvSpPr>
      <dsp:spPr>
        <a:xfrm>
          <a:off x="0" y="3206766"/>
          <a:ext cx="10058399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flat" dir="tl">
            <a:rot lat="0" lon="0" rev="4200000"/>
          </a:lightRig>
        </a:scene3d>
        <a:sp3d prstMaterial="flat">
          <a:bevelT w="50800" h="63500" prst="riblet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51FC049-2D8B-47D0-9932-9378BE591D73}">
      <dsp:nvSpPr>
        <dsp:cNvPr id="0" name=""/>
        <dsp:cNvSpPr/>
      </dsp:nvSpPr>
      <dsp:spPr>
        <a:xfrm>
          <a:off x="0" y="3206766"/>
          <a:ext cx="10058399" cy="640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Na </a:t>
          </a:r>
          <a:r>
            <a:rPr lang="en-US" sz="1700" kern="1200" dirty="0" err="1"/>
            <a:t>documentação</a:t>
          </a:r>
          <a:r>
            <a:rPr lang="en-US" sz="1700" kern="1200" dirty="0"/>
            <a:t>, a </a:t>
          </a:r>
          <a:r>
            <a:rPr lang="en-US" sz="1700" kern="1200" dirty="0" err="1"/>
            <a:t>descrição</a:t>
          </a:r>
          <a:r>
            <a:rPr lang="en-US" sz="1700" kern="1200" dirty="0"/>
            <a:t> </a:t>
          </a:r>
          <a:r>
            <a:rPr lang="en-US" sz="1700" kern="1200" dirty="0" err="1"/>
            <a:t>deve</a:t>
          </a:r>
          <a:r>
            <a:rPr lang="en-US" sz="1700" kern="1200" dirty="0"/>
            <a:t> </a:t>
          </a:r>
          <a:r>
            <a:rPr lang="en-US" sz="1700" kern="1200" dirty="0" err="1"/>
            <a:t>constar</a:t>
          </a:r>
          <a:r>
            <a:rPr lang="en-US" sz="1700" kern="1200" dirty="0"/>
            <a:t> </a:t>
          </a:r>
          <a:r>
            <a:rPr lang="en-US" sz="1700" kern="1200" dirty="0" err="1"/>
            <a:t>abaixo</a:t>
          </a:r>
          <a:r>
            <a:rPr lang="en-US" sz="1700" kern="1200" dirty="0"/>
            <a:t> do </a:t>
          </a:r>
          <a:r>
            <a:rPr lang="en-US" sz="1700" kern="1200" dirty="0" err="1"/>
            <a:t>diagrama</a:t>
          </a:r>
          <a:r>
            <a:rPr lang="en-US" sz="1700" kern="1200" dirty="0"/>
            <a:t> de </a:t>
          </a:r>
          <a:r>
            <a:rPr lang="en-US" sz="1700" kern="1200" dirty="0" err="1"/>
            <a:t>caso</a:t>
          </a:r>
          <a:r>
            <a:rPr lang="en-US" sz="1700" kern="1200" dirty="0"/>
            <a:t> de </a:t>
          </a:r>
          <a:r>
            <a:rPr lang="en-US" sz="1700" kern="1200" dirty="0" err="1"/>
            <a:t>uso</a:t>
          </a:r>
          <a:r>
            <a:rPr lang="en-US" sz="1700" kern="1200" dirty="0"/>
            <a:t> </a:t>
          </a:r>
          <a:r>
            <a:rPr lang="en-US" sz="1700" kern="1200" dirty="0" err="1"/>
            <a:t>correspondente</a:t>
          </a:r>
          <a:r>
            <a:rPr lang="en-US" sz="1700" kern="1200" dirty="0"/>
            <a:t>.</a:t>
          </a:r>
        </a:p>
      </dsp:txBody>
      <dsp:txXfrm>
        <a:off x="0" y="3206766"/>
        <a:ext cx="10058399" cy="640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A170B22-A4BB-4708-B0CE-A73E8306129B}" type="datetime1">
              <a:rPr lang="pt-BR" smtClean="0"/>
              <a:t>31/10/2023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245E56-2EE9-450B-A671-BE5C90BAC91C}" type="datetime1">
              <a:rPr lang="pt-BR" smtClean="0"/>
              <a:t>31/10/2023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CAE207-564E-47A1-98A5-5E5AE2BB697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7041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BCAE207-564E-47A1-98A5-5E5AE2BB697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10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7AF6B84-22F7-4900-A10E-54CE716102E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092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tângu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ângu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ângu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4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20" name="Espaço Reservado para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2F3AF6F7-5911-45C3-BE0F-7F38FEFE43FA}" type="datetime1">
              <a:rPr lang="pt-BR" smtClean="0"/>
              <a:t>31/10/2023</a:t>
            </a:fld>
            <a:endParaRPr lang="en-US" dirty="0"/>
          </a:p>
        </p:txBody>
      </p:sp>
      <p:sp>
        <p:nvSpPr>
          <p:cNvPr id="21" name="Espaço Reservado para Rodapé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Espaço reservado para o número do slide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0C3F0E-1EAD-419A-B8F3-CB7CDE6B1E86}" type="datetime1">
              <a:rPr lang="pt-BR" smtClean="0"/>
              <a:t>31/10/2023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274CCBA-3812-426F-BA8C-8BC3E97D7FB5}" type="datetime1">
              <a:rPr lang="pt-BR" smtClean="0"/>
              <a:t>31/10/2023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 com 2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684393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ço Reservado para Imagem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Imagem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3" name="Espaço Reservado para Imagem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Imagem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3/9/20XX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1" name="Espaço Reservado para Texto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2" name="Espaço Reservado para Texto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3" name="Espaço Reservado para Texto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4" name="Espaço Reservado para Texto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5" name="Espaço Reservado para Texto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6" name="Espaço Reservado para Texto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7" name="Espaço Reservado para Texto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68" name="Espaço Reservado para Texto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69" name="Espaço Reservado para Texto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70" name="Espaço Reservado para Texto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37811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8C737E-092E-4203-A347-8410086932C6}" type="datetime1">
              <a:rPr lang="pt-BR" smtClean="0"/>
              <a:t>31/10/2023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tângu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ângu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ângu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4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94319B4-ED34-4D08-91C0-F7E8BD9417E6}" type="datetime1">
              <a:rPr lang="pt-BR" smtClean="0"/>
              <a:t>31/10/2023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D1C28D-3F4C-4305-9CD5-9949626E9ED5}" type="datetime1">
              <a:rPr lang="pt-BR" smtClean="0"/>
              <a:t>31/10/2023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F8630-DFFC-437C-A718-61BE3F548C4E}" type="datetime1">
              <a:rPr lang="pt-BR" smtClean="0"/>
              <a:t>31/10/2023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/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12AD8E-909B-47FE-B3D6-961E1D2E7A49}" type="datetime1">
              <a:rPr lang="pt-BR" smtClean="0"/>
              <a:t>31/10/2023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0BF672-AFC3-4C39-AA84-C1113D4307F1}" type="datetime1">
              <a:rPr lang="pt-BR" smtClean="0"/>
              <a:t>31/10/2023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B01F5550-97CC-4F3B-A34B-FE39BFD06EF0}" type="datetime1">
              <a:rPr lang="pt-BR" smtClean="0"/>
              <a:t>31/10/2023</a:t>
            </a:fld>
            <a:endParaRPr lang="en-US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Espaço Reservado para o Número do Slide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dirty="0"/>
              <a:t>Clique no ícone para adicionar uma imagem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7975B8C2-382E-4F5E-B0CE-7E0EEF75E017}" type="datetime1">
              <a:rPr lang="pt-BR" smtClean="0"/>
              <a:t>31/10/2023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 texto Mestre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ângu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tângu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ângu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1DF2A3A-30FD-464E-8202-27A276433376}" type="datetime1">
              <a:rPr lang="pt-BR" smtClean="0"/>
              <a:t>31/10/2023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  <p:sldLayoutId id="2147483674" r:id="rId12"/>
    <p:sldLayoutId id="2147483675" r:id="rId1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Imagem ampliada de um logotipo&#10;&#10;Descrição gerada automaticament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2" name="Retângulo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pt-BR"/>
          </a:p>
        </p:txBody>
      </p:sp>
      <p:sp>
        <p:nvSpPr>
          <p:cNvPr id="84" name="Retângulo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Autofit/>
          </a:bodyPr>
          <a:lstStyle/>
          <a:p>
            <a:pPr rtl="0"/>
            <a:r>
              <a:rPr lang="pt-br" sz="2800" dirty="0">
                <a:solidFill>
                  <a:schemeClr val="tx1"/>
                </a:solidFill>
              </a:rPr>
              <a:t>ENGENHARIA DE REQUISITOS E MODELAGEM DE SISTEMAS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7"/>
            <a:ext cx="4775075" cy="648583"/>
          </a:xfrm>
        </p:spPr>
        <p:txBody>
          <a:bodyPr rtlCol="0">
            <a:normAutofit fontScale="92500" lnSpcReduction="20000"/>
          </a:bodyPr>
          <a:lstStyle/>
          <a:p>
            <a:pPr rtl="0">
              <a:spcAft>
                <a:spcPts val="600"/>
              </a:spcAft>
            </a:pPr>
            <a:r>
              <a:rPr lang="pt-BR" sz="1900" dirty="0" err="1">
                <a:solidFill>
                  <a:schemeClr val="tx1"/>
                </a:solidFill>
              </a:rPr>
              <a:t>Profa</a:t>
            </a:r>
            <a:r>
              <a:rPr lang="pt-BR" sz="1900" dirty="0">
                <a:solidFill>
                  <a:schemeClr val="tx1"/>
                </a:solidFill>
              </a:rPr>
              <a:t> Elisangela Citro</a:t>
            </a:r>
          </a:p>
          <a:p>
            <a:pPr rtl="0">
              <a:spcAft>
                <a:spcPts val="600"/>
              </a:spcAft>
            </a:pPr>
            <a:r>
              <a:rPr lang="pt-BR" sz="1500" dirty="0">
                <a:solidFill>
                  <a:schemeClr val="tx1"/>
                </a:solidFill>
              </a:rPr>
              <a:t>danda_citro@hotmail.com</a:t>
            </a:r>
            <a:endParaRPr lang="pt-br" sz="1500" dirty="0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9E4E9E-188E-BEBB-2126-1F74A9FE05B1}"/>
              </a:ext>
            </a:extLst>
          </p:cNvPr>
          <p:cNvSpPr txBox="1"/>
          <p:nvPr/>
        </p:nvSpPr>
        <p:spPr>
          <a:xfrm>
            <a:off x="522514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D206DD5-C352-D715-CE6D-95A781658497}"/>
              </a:ext>
            </a:extLst>
          </p:cNvPr>
          <p:cNvSpPr txBox="1"/>
          <p:nvPr/>
        </p:nvSpPr>
        <p:spPr>
          <a:xfrm>
            <a:off x="8174534" y="172278"/>
            <a:ext cx="3044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módulo 08 – </a:t>
            </a:r>
          </a:p>
          <a:p>
            <a:r>
              <a:rPr lang="pt-BR" dirty="0"/>
              <a:t>modelagem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E7BCF1F-5EE8-E89C-712F-2DD602DF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pt-BR" dirty="0"/>
              <a:t>Objetivo da UML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4D3C55B-3383-48F6-2819-C71B2668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pt-BR" dirty="0"/>
              <a:t>A UML tem por objetivo oferecer modelagem de diagramas que atendam todas as fases de desenvolvimento de um software.</a:t>
            </a:r>
          </a:p>
        </p:txBody>
      </p:sp>
      <p:pic>
        <p:nvPicPr>
          <p:cNvPr id="3" name="Picture 6" descr="http://www.aprovaconcursos.com.br/questoes-de-concurso/www/imagens/download/2178/1538/imagens/Imagem%20041.jpg">
            <a:extLst>
              <a:ext uri="{FF2B5EF4-FFF2-40B4-BE49-F238E27FC236}">
                <a16:creationId xmlns:a16="http://schemas.microsoft.com/office/drawing/2014/main" id="{63A930BF-C626-5CB9-FACB-B77241B454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05600" y="642594"/>
            <a:ext cx="4903121" cy="5635773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C8F4AC87-08E8-F151-AFBA-30CA6BD6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55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40B42D2-310C-BA10-C6E2-E6CB617B6F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2" b="224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DC518C8-9961-36F3-26D2-7FAE05FA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9A569E8F-B844-472A-905C-D937481A9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F19302-925B-7093-90DB-17BC90FAC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notação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MODELAGEM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descrição</a:t>
            </a:r>
          </a:p>
        </p:txBody>
      </p:sp>
      <p:sp>
        <p:nvSpPr>
          <p:cNvPr id="8" name="Espaço Reservado para Número de Slide 7" hidden="1">
            <a:extLst>
              <a:ext uri="{FF2B5EF4-FFF2-40B4-BE49-F238E27FC236}">
                <a16:creationId xmlns:a16="http://schemas.microsoft.com/office/drawing/2014/main" id="{F190604E-2992-465A-B5AC-6101270B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42B7CBA4-B6F8-42AF-9F87-A3019C537482}" type="slidenum">
              <a:rPr lang="pt-BR" noProof="0" smtClean="0"/>
              <a:pPr rtl="0">
                <a:spcAft>
                  <a:spcPts val="600"/>
                </a:spcAft>
              </a:pPr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843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10A3993-B26F-4A2F-BE3F-8126C611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pt-BR" dirty="0"/>
              <a:t>Diagrama de Caso de Uso</a:t>
            </a:r>
          </a:p>
        </p:txBody>
      </p:sp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53D6DD9E-B9AE-0551-ADA7-23439B9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pt-BR" dirty="0"/>
              <a:t>Foi criado para modelar o funcionamento de um sistema.</a:t>
            </a:r>
          </a:p>
          <a:p>
            <a:endParaRPr lang="pt-BR" dirty="0"/>
          </a:p>
          <a:p>
            <a:r>
              <a:rPr lang="pt-BR" dirty="0"/>
              <a:t>Focado nas funcionalidades do sistema.</a:t>
            </a:r>
          </a:p>
          <a:p>
            <a:endParaRPr lang="pt-BR" dirty="0"/>
          </a:p>
          <a:p>
            <a:r>
              <a:rPr lang="pt-BR" dirty="0"/>
              <a:t>Apresenta a interação do usuário com o sistema.</a:t>
            </a:r>
          </a:p>
        </p:txBody>
      </p:sp>
      <p:pic>
        <p:nvPicPr>
          <p:cNvPr id="17412" name="Picture 8" descr="http://www.devmedia.com.br/Imagens/engsoft/ed02/artigo6/image5.gif">
            <a:extLst>
              <a:ext uri="{FF2B5EF4-FFF2-40B4-BE49-F238E27FC236}">
                <a16:creationId xmlns:a16="http://schemas.microsoft.com/office/drawing/2014/main" id="{4D420E59-95B5-4404-B448-9724AA090F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103121"/>
            <a:ext cx="6204064" cy="4014394"/>
          </a:xfrm>
          <a:noFill/>
        </p:spPr>
      </p:pic>
      <p:sp>
        <p:nvSpPr>
          <p:cNvPr id="17411" name="Espaço Reservado para Número de Slide 3" hidden="1">
            <a:extLst>
              <a:ext uri="{FF2B5EF4-FFF2-40B4-BE49-F238E27FC236}">
                <a16:creationId xmlns:a16="http://schemas.microsoft.com/office/drawing/2014/main" id="{7C0FA52F-FA8E-4185-BA1A-05C2014F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F4568046-269A-4215-88F0-4E1BF73398D3}" type="slidenum">
              <a:rPr lang="en-US" altLang="pt-BR" sz="1200">
                <a:solidFill>
                  <a:schemeClr val="tx1">
                    <a:tint val="75000"/>
                  </a:schemeClr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12</a:t>
            </a:fld>
            <a:endParaRPr lang="en-US" altLang="pt-B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 descr="Uma imagem contendo Gráfico&#10;&#10;Descrição gerada automaticamente">
            <a:extLst>
              <a:ext uri="{FF2B5EF4-FFF2-40B4-BE49-F238E27FC236}">
                <a16:creationId xmlns:a16="http://schemas.microsoft.com/office/drawing/2014/main" id="{3341D913-526C-22FE-E92E-0811EB2CB6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25200" t="-5975" r="-37149" b="5975"/>
          <a:stretch/>
        </p:blipFill>
        <p:spPr>
          <a:xfrm>
            <a:off x="186377" y="2113902"/>
            <a:ext cx="2053232" cy="1662194"/>
          </a:xfrm>
        </p:spPr>
      </p:pic>
      <p:pic>
        <p:nvPicPr>
          <p:cNvPr id="26" name="Espaço Reservado para Imagem 2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AB4E15EF-B4FC-1247-2757-59566FC20DF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-8961" t="-37106" r="-9639" b="-36433"/>
          <a:stretch/>
        </p:blipFill>
        <p:spPr>
          <a:xfrm>
            <a:off x="2144952" y="2173167"/>
            <a:ext cx="2053231" cy="1662194"/>
          </a:xfrm>
        </p:spPr>
      </p:pic>
      <p:pic>
        <p:nvPicPr>
          <p:cNvPr id="28" name="Espaço Reservado para Imagem 27" descr="Forma, Retângulo&#10;&#10;Descrição gerada automaticamente">
            <a:extLst>
              <a:ext uri="{FF2B5EF4-FFF2-40B4-BE49-F238E27FC236}">
                <a16:creationId xmlns:a16="http://schemas.microsoft.com/office/drawing/2014/main" id="{A2E3D31A-5EA5-6E28-7BA1-526C100CEB8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-15302" t="-87751" r="-28653" b="-101108"/>
          <a:stretch/>
        </p:blipFill>
        <p:spPr>
          <a:xfrm>
            <a:off x="4193124" y="2173167"/>
            <a:ext cx="2053231" cy="1662194"/>
          </a:xfrm>
        </p:spPr>
      </p:pic>
      <p:pic>
        <p:nvPicPr>
          <p:cNvPr id="30" name="Espaço Reservado para Imagem 29" descr="Forma&#10;&#10;Descrição gerada automaticamente com confiança média">
            <a:extLst>
              <a:ext uri="{FF2B5EF4-FFF2-40B4-BE49-F238E27FC236}">
                <a16:creationId xmlns:a16="http://schemas.microsoft.com/office/drawing/2014/main" id="{F4A8236A-4BD6-7513-2AFA-22EFF08F51A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-36115" r="890" b="-62917"/>
          <a:stretch/>
        </p:blipFill>
        <p:spPr>
          <a:xfrm>
            <a:off x="6015074" y="2210618"/>
            <a:ext cx="2053231" cy="1662194"/>
          </a:xfrm>
        </p:spPr>
      </p:pic>
      <p:pic>
        <p:nvPicPr>
          <p:cNvPr id="32" name="Espaço Reservado para Imagem 31">
            <a:extLst>
              <a:ext uri="{FF2B5EF4-FFF2-40B4-BE49-F238E27FC236}">
                <a16:creationId xmlns:a16="http://schemas.microsoft.com/office/drawing/2014/main" id="{FA2E571D-8833-E170-3344-6229F1CD597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l="2430" t="-71990" r="-2430" b="-76847"/>
          <a:stretch/>
        </p:blipFill>
        <p:spPr>
          <a:xfrm>
            <a:off x="8156993" y="2113902"/>
            <a:ext cx="2053232" cy="1662194"/>
          </a:xfr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7BD5E9-1FEC-2C7D-C125-44585DAD5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pt-BR" noProof="0" smtClean="0"/>
              <a:t>13</a:t>
            </a:fld>
            <a:endParaRPr lang="pt-BR" noProof="0" dirty="0"/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A13DD6D0-7352-8ADE-241F-BCA86F365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4873"/>
            <a:ext cx="10515600" cy="1325563"/>
          </a:xfrm>
        </p:spPr>
        <p:txBody>
          <a:bodyPr/>
          <a:lstStyle/>
          <a:p>
            <a:r>
              <a:rPr lang="pt-BR" dirty="0"/>
              <a:t>Notações Principais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924CBA4-BE6D-CD67-EDFA-DE995642BA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01420" y="4216828"/>
            <a:ext cx="2057400" cy="731520"/>
          </a:xfrm>
        </p:spPr>
        <p:txBody>
          <a:bodyPr/>
          <a:lstStyle/>
          <a:p>
            <a:r>
              <a:rPr lang="pt-BR" dirty="0"/>
              <a:t>Ator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0CDAA7BE-6045-83C6-4BCD-47FB2D4F78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1420" y="4756326"/>
            <a:ext cx="2057400" cy="1121536"/>
          </a:xfrm>
        </p:spPr>
        <p:txBody>
          <a:bodyPr>
            <a:normAutofit fontScale="62500" lnSpcReduction="20000"/>
          </a:bodyPr>
          <a:lstStyle/>
          <a:p>
            <a:r>
              <a:rPr lang="pt-BR" altLang="pt-BR" dirty="0"/>
              <a:t>representa uma pessoa, empresa, setor, hardware ou software que interage com o sistema.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125BAE8-AB9C-BBE0-3956-C505A92757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6993" y="4226983"/>
            <a:ext cx="2057400" cy="731520"/>
          </a:xfrm>
        </p:spPr>
        <p:txBody>
          <a:bodyPr/>
          <a:lstStyle/>
          <a:p>
            <a:r>
              <a:rPr lang="pt-BR" dirty="0"/>
              <a:t>Extensão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47B63556-8CA1-0957-CC70-CEF358B028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56993" y="4766480"/>
            <a:ext cx="2057400" cy="112153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Quando um use case estende outros para que sua funcionalidade seja atendida.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6AF16DE8-979E-4963-63A8-69E96BD0EBE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010905" y="4287378"/>
            <a:ext cx="2057400" cy="731520"/>
          </a:xfrm>
        </p:spPr>
        <p:txBody>
          <a:bodyPr/>
          <a:lstStyle/>
          <a:p>
            <a:r>
              <a:rPr lang="pt-BR" dirty="0"/>
              <a:t>Inclusão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80B432E6-9163-CE10-D9DF-62F6CB7F29B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10905" y="4826875"/>
            <a:ext cx="2057400" cy="112153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Quando um use case inclui um outro já existente e que há a necessidade de sua execução.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2BC26CF5-7B8A-8406-491A-6DC7C977CF8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125930" y="4242815"/>
            <a:ext cx="2057400" cy="731520"/>
          </a:xfrm>
        </p:spPr>
        <p:txBody>
          <a:bodyPr/>
          <a:lstStyle/>
          <a:p>
            <a:r>
              <a:rPr lang="pt-BR" dirty="0"/>
              <a:t>Associação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B0D562CA-D198-220C-60F2-5AFB5B9A3B8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125930" y="4782312"/>
            <a:ext cx="2057400" cy="112153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representa a associação de interação do ator com o caso de uso (sistema).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6664063F-F893-DCDA-54DC-5EBDA31222A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227892" y="4216829"/>
            <a:ext cx="2057400" cy="731520"/>
          </a:xfrm>
        </p:spPr>
        <p:txBody>
          <a:bodyPr/>
          <a:lstStyle/>
          <a:p>
            <a:r>
              <a:rPr lang="pt-BR" dirty="0"/>
              <a:t>Caso de Uso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589CEF38-7011-1889-74C7-87C359364F0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27892" y="4756326"/>
            <a:ext cx="2057400" cy="112153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representa um requisito, uma rotina, uma funcionalidade solicitada pelo ator.</a:t>
            </a:r>
          </a:p>
        </p:txBody>
      </p:sp>
      <p:pic>
        <p:nvPicPr>
          <p:cNvPr id="33" name="Espaço Reservado para Imagem 31">
            <a:extLst>
              <a:ext uri="{FF2B5EF4-FFF2-40B4-BE49-F238E27FC236}">
                <a16:creationId xmlns:a16="http://schemas.microsoft.com/office/drawing/2014/main" id="{80C6D08B-F954-6A9F-5A50-68871BDC25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8211" t="-95769" r="-4648" b="-82209"/>
          <a:stretch/>
        </p:blipFill>
        <p:spPr>
          <a:xfrm>
            <a:off x="9978943" y="2100575"/>
            <a:ext cx="1890490" cy="1530446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</p:pic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7BE563A3-9747-3FAB-2235-B7DDEA5402F9}"/>
              </a:ext>
            </a:extLst>
          </p:cNvPr>
          <p:cNvSpPr txBox="1">
            <a:spLocks/>
          </p:cNvSpPr>
          <p:nvPr/>
        </p:nvSpPr>
        <p:spPr>
          <a:xfrm>
            <a:off x="10041968" y="4181812"/>
            <a:ext cx="1888919" cy="671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Herança</a:t>
            </a:r>
          </a:p>
        </p:txBody>
      </p:sp>
      <p:sp>
        <p:nvSpPr>
          <p:cNvPr id="35" name="Espaço Reservado para Texto 15">
            <a:extLst>
              <a:ext uri="{FF2B5EF4-FFF2-40B4-BE49-F238E27FC236}">
                <a16:creationId xmlns:a16="http://schemas.microsoft.com/office/drawing/2014/main" id="{D8CA7637-B1E0-B229-1A4F-FD9730FA7E9F}"/>
              </a:ext>
            </a:extLst>
          </p:cNvPr>
          <p:cNvSpPr txBox="1">
            <a:spLocks/>
          </p:cNvSpPr>
          <p:nvPr/>
        </p:nvSpPr>
        <p:spPr>
          <a:xfrm>
            <a:off x="10041968" y="4721308"/>
            <a:ext cx="1877785" cy="1156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Quando um ator ou use case herda as atribuições ou funcionalidades de outro.</a:t>
            </a:r>
          </a:p>
        </p:txBody>
      </p:sp>
    </p:spTree>
    <p:extLst>
      <p:ext uri="{BB962C8B-B14F-4D97-AF65-F5344CB8AC3E}">
        <p14:creationId xmlns:p14="http://schemas.microsoft.com/office/powerpoint/2010/main" val="2994518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D8736347-81A7-D3FF-F45D-C8F4A6DA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Diagrama de Caso de Uso - notação</a:t>
            </a:r>
          </a:p>
        </p:txBody>
      </p:sp>
      <p:pic>
        <p:nvPicPr>
          <p:cNvPr id="11" name="Espaço Reservado para Conteúdo 10" descr="Diagrama&#10;&#10;Descrição gerada automaticamente">
            <a:extLst>
              <a:ext uri="{FF2B5EF4-FFF2-40B4-BE49-F238E27FC236}">
                <a16:creationId xmlns:a16="http://schemas.microsoft.com/office/drawing/2014/main" id="{AB749989-B495-E74E-1B18-A98ED22B9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178" y="1586003"/>
            <a:ext cx="7929643" cy="3685993"/>
          </a:xfrm>
          <a:noFill/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F9565AD-25E5-25FA-70FD-035C9CB70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14</a:t>
            </a:fld>
            <a:endParaRPr lang="pt-BR" noProof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39FEE4C-BFA3-B8C2-A0BF-9A864F341EF8}"/>
              </a:ext>
            </a:extLst>
          </p:cNvPr>
          <p:cNvSpPr txBox="1"/>
          <p:nvPr/>
        </p:nvSpPr>
        <p:spPr>
          <a:xfrm>
            <a:off x="3452371" y="5475715"/>
            <a:ext cx="6239544" cy="83099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 “dependência” é somente uma seta tracejada, usada para indicar que um “use case depende do outro” para ser executado, a seta sempre aponta para o independente.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9514A0A-167A-9C2D-BA84-14F4C7AFB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070" y="5475715"/>
            <a:ext cx="411246" cy="8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84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EB5F4-73B5-9FE4-02B8-42F17991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Modelagem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375B8485-7591-CA26-3CAE-E0DAC6DCD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Etapas Modelagem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6CEDBFD-A1A9-AF0E-D4FF-CFCD1AB1BE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/>
              <a:t>Identificar o ator</a:t>
            </a:r>
          </a:p>
          <a:p>
            <a:pPr lvl="1"/>
            <a:r>
              <a:rPr lang="pt-BR" dirty="0"/>
              <a:t>Verificar quem estimula o sistema para que aquele requisito seja realizado.</a:t>
            </a:r>
          </a:p>
          <a:p>
            <a:pPr lvl="1"/>
            <a:r>
              <a:rPr lang="pt-BR" dirty="0"/>
              <a:t>Exemplo: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Identificar o caso de uso primário</a:t>
            </a:r>
          </a:p>
          <a:p>
            <a:pPr lvl="1"/>
            <a:r>
              <a:rPr lang="pt-BR" dirty="0"/>
              <a:t>Nomear: verbo em ação + objeto</a:t>
            </a:r>
          </a:p>
          <a:p>
            <a:pPr lvl="1"/>
            <a:r>
              <a:rPr lang="pt-BR" dirty="0"/>
              <a:t>Exemplo: cadastra cliente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Associar ator e caso de uso</a:t>
            </a:r>
          </a:p>
          <a:p>
            <a:pPr lvl="1"/>
            <a:r>
              <a:rPr lang="pt-BR" dirty="0"/>
              <a:t>Verificar se existe pacote de dados alimentando o caso de uso.</a:t>
            </a:r>
          </a:p>
          <a:p>
            <a:pPr lvl="1"/>
            <a:r>
              <a:rPr lang="pt-BR" dirty="0"/>
              <a:t>Exemplo: </a:t>
            </a:r>
            <a:r>
              <a:rPr lang="pt-BR" dirty="0" err="1"/>
              <a:t>dados_cliente</a:t>
            </a: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Identificar casos de usos secundários e seus devidos relacionamentos</a:t>
            </a:r>
          </a:p>
          <a:p>
            <a:pPr lvl="1"/>
            <a:r>
              <a:rPr lang="pt-BR" dirty="0"/>
              <a:t>Verificar se existe: inclusão, extensão, herança, dependência de outros casos de usos.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EF09416B-DB46-C44C-A9E9-025F9DB1E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Exemplo:</a:t>
            </a:r>
          </a:p>
          <a:p>
            <a:r>
              <a:rPr lang="pt-BR" dirty="0"/>
              <a:t>RF</a:t>
            </a:r>
            <a:r>
              <a:rPr lang="pt-BR" baseline="30000" dirty="0"/>
              <a:t>1</a:t>
            </a:r>
            <a:r>
              <a:rPr lang="pt-BR" dirty="0"/>
              <a:t> 01 – Cadastro de Cliente</a:t>
            </a:r>
          </a:p>
        </p:txBody>
      </p:sp>
      <p:pic>
        <p:nvPicPr>
          <p:cNvPr id="15" name="Espaço Reservado para Conteúdo 14" descr="Uma imagem contendo Diagrama&#10;&#10;Descrição gerada automaticamente">
            <a:extLst>
              <a:ext uri="{FF2B5EF4-FFF2-40B4-BE49-F238E27FC236}">
                <a16:creationId xmlns:a16="http://schemas.microsoft.com/office/drawing/2014/main" id="{09091FBD-E7DD-C57F-02D2-66E99C8DA9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1396" y="3669210"/>
            <a:ext cx="4410819" cy="1193687"/>
          </a:xfr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FDC00F0-25FC-41F9-64B1-7DAF65D446B9}"/>
              </a:ext>
            </a:extLst>
          </p:cNvPr>
          <p:cNvSpPr txBox="1"/>
          <p:nvPr/>
        </p:nvSpPr>
        <p:spPr>
          <a:xfrm>
            <a:off x="6414454" y="5928878"/>
            <a:ext cx="18533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RF</a:t>
            </a:r>
            <a:r>
              <a:rPr lang="pt-BR" sz="1100" baseline="30000" dirty="0"/>
              <a:t>1</a:t>
            </a:r>
            <a:r>
              <a:rPr lang="pt-BR" sz="1100" dirty="0"/>
              <a:t> – Requisito Funcional</a:t>
            </a:r>
          </a:p>
        </p:txBody>
      </p:sp>
    </p:spTree>
    <p:extLst>
      <p:ext uri="{BB962C8B-B14F-4D97-AF65-F5344CB8AC3E}">
        <p14:creationId xmlns:p14="http://schemas.microsoft.com/office/powerpoint/2010/main" val="1785216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EB5F4-73B5-9FE4-02B8-42F17991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pt-BR" dirty="0"/>
              <a:t>Dicas para modelagem de requisitos</a:t>
            </a:r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637A777E-C3B5-F33A-6186-A45DC7C3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16</a:t>
            </a:fld>
            <a:endParaRPr lang="pt-BR" noProof="0"/>
          </a:p>
        </p:txBody>
      </p:sp>
      <p:graphicFrame>
        <p:nvGraphicFramePr>
          <p:cNvPr id="18" name="Espaço Reservado para Conteúdo 10">
            <a:extLst>
              <a:ext uri="{FF2B5EF4-FFF2-40B4-BE49-F238E27FC236}">
                <a16:creationId xmlns:a16="http://schemas.microsoft.com/office/drawing/2014/main" id="{C1671964-57DA-0308-2E06-BFD185CF1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6766127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9180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789139-E71E-86D4-5471-F998090D6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pt-BR" dirty="0"/>
              <a:t>Descrição do Caso de Uso</a:t>
            </a:r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7DEB38AC-5475-4397-A0E2-1E154107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17</a:t>
            </a:fld>
            <a:endParaRPr lang="pt-BR" noProof="0"/>
          </a:p>
        </p:txBody>
      </p:sp>
      <p:graphicFrame>
        <p:nvGraphicFramePr>
          <p:cNvPr id="8" name="Espaço Reservado para Conteúdo 2">
            <a:extLst>
              <a:ext uri="{FF2B5EF4-FFF2-40B4-BE49-F238E27FC236}">
                <a16:creationId xmlns:a16="http://schemas.microsoft.com/office/drawing/2014/main" id="{373092AE-E31C-0DEC-7339-A2068BD00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4886279"/>
              </p:ext>
            </p:extLst>
          </p:nvPr>
        </p:nvGraphicFramePr>
        <p:xfrm>
          <a:off x="1066800" y="210312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788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CB061A-EF6D-017D-A5F8-DE0CD601A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– Cadastro de Cliente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D6EC93-76E3-7A86-472E-77FB2DF77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9319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dirty="0"/>
              <a:t>CURSO NORMAL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Cliente solicita cadastro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Sistema exibe tela de cadastro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Cliente informa </a:t>
            </a:r>
            <a:r>
              <a:rPr lang="pt-BR" dirty="0" err="1"/>
              <a:t>dados_cliente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Sistema verifica que cliente não existe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Sistema grava </a:t>
            </a:r>
            <a:r>
              <a:rPr lang="pt-BR" dirty="0" err="1"/>
              <a:t>dados_cliente</a:t>
            </a:r>
            <a:endParaRPr lang="pt-BR" dirty="0"/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Sistema emite msg “Cadastrado com sucesso!”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/>
              <a:t>Encerra use case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9472E0D-E997-07C1-AB71-86C1C7967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2114" y="2103120"/>
            <a:ext cx="4913086" cy="4112286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Curso Alternativo – ALTERAÇÃO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verifica que cliente existe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mostra dados cadastrados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Cliente informa novos </a:t>
            </a:r>
            <a:r>
              <a:rPr lang="pt-BR" dirty="0" err="1"/>
              <a:t>dados_cliente</a:t>
            </a: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grava </a:t>
            </a:r>
            <a:r>
              <a:rPr lang="pt-BR" dirty="0" err="1"/>
              <a:t>dados_cliente</a:t>
            </a:r>
            <a:endParaRPr lang="pt-BR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emite msg “Atualizado com sucesso!”</a:t>
            </a:r>
          </a:p>
          <a:p>
            <a:r>
              <a:rPr lang="pt-BR" dirty="0"/>
              <a:t>Curso Alternativo – EXCLUSÃO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verifica que cliente existe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mostra dados cadastrados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Cliente solicita exclusão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pede confirmação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Cliente confirma exclusão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exclui cliente1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Sistema emite msg “Excluído com sucesso!”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D023E2-B67A-1097-9A7A-BA46400F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pt-BR" noProof="0" smtClean="0"/>
              <a:t>18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21897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DE86AD-5404-4E0A-8E2C-6888AAF5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>
              <a:defRPr/>
            </a:pPr>
            <a:r>
              <a:rPr lang="pt-BR" dirty="0"/>
              <a:t>Use Case </a:t>
            </a:r>
            <a:r>
              <a:rPr lang="pt-BR" i="1" dirty="0" err="1"/>
              <a:t>Main</a:t>
            </a:r>
            <a:endParaRPr lang="pt-BR" i="1" dirty="0"/>
          </a:p>
        </p:txBody>
      </p:sp>
      <p:pic>
        <p:nvPicPr>
          <p:cNvPr id="20485" name="Picture 4" descr="http://www.cin.ufpe.br/~gta/rup-vc/extend.bus_model/guidances/guidelines/resources/bucm5.gif">
            <a:extLst>
              <a:ext uri="{FF2B5EF4-FFF2-40B4-BE49-F238E27FC236}">
                <a16:creationId xmlns:a16="http://schemas.microsoft.com/office/drawing/2014/main" id="{8352480F-463D-434C-9C6D-1012C8B16B1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70" b="-1"/>
          <a:stretch/>
        </p:blipFill>
        <p:spPr>
          <a:xfrm>
            <a:off x="838200" y="2011680"/>
            <a:ext cx="4937760" cy="416052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20483" name="Espaço Reservado para Conteúdo 7">
            <a:extLst>
              <a:ext uri="{FF2B5EF4-FFF2-40B4-BE49-F238E27FC236}">
                <a16:creationId xmlns:a16="http://schemas.microsoft.com/office/drawing/2014/main" id="{7D0C4EB5-EB63-469B-8C78-0F2FF30CC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2000" dirty="0"/>
              <a:t>O </a:t>
            </a:r>
            <a:r>
              <a:rPr lang="pt-BR" altLang="pt-BR" sz="2000" b="1" dirty="0"/>
              <a:t>diagrama de caso de uso principal </a:t>
            </a:r>
            <a:r>
              <a:rPr lang="pt-BR" altLang="pt-BR" sz="2000" dirty="0"/>
              <a:t>(</a:t>
            </a:r>
            <a:r>
              <a:rPr lang="pt-BR" altLang="pt-BR" sz="2000" i="1" dirty="0"/>
              <a:t>Use Case </a:t>
            </a:r>
            <a:r>
              <a:rPr lang="pt-BR" altLang="pt-BR" sz="2000" i="1" dirty="0" err="1"/>
              <a:t>Main</a:t>
            </a:r>
            <a:r>
              <a:rPr lang="pt-BR" altLang="pt-BR" sz="2000" i="1" dirty="0"/>
              <a:t> </a:t>
            </a:r>
            <a:r>
              <a:rPr lang="pt-BR" altLang="pt-BR" sz="2000" i="1" dirty="0" err="1"/>
              <a:t>Diagram</a:t>
            </a:r>
            <a:r>
              <a:rPr lang="pt-BR" altLang="pt-BR" sz="2000" dirty="0"/>
              <a:t>) deve ser apresentado após todos os diagramas.</a:t>
            </a:r>
          </a:p>
          <a:p>
            <a:pPr>
              <a:lnSpc>
                <a:spcPct val="90000"/>
              </a:lnSpc>
            </a:pPr>
            <a:endParaRPr lang="pt-BR" altLang="pt-BR" sz="2000" dirty="0"/>
          </a:p>
          <a:p>
            <a:pPr>
              <a:lnSpc>
                <a:spcPct val="90000"/>
              </a:lnSpc>
            </a:pPr>
            <a:r>
              <a:rPr lang="pt-BR" altLang="pt-BR" sz="2000" dirty="0"/>
              <a:t>É a junção de todos os diagramas de caso de uso do sistema em um único diagrama.</a:t>
            </a:r>
          </a:p>
          <a:p>
            <a:pPr>
              <a:lnSpc>
                <a:spcPct val="90000"/>
              </a:lnSpc>
            </a:pPr>
            <a:endParaRPr lang="pt-BR" altLang="pt-BR" sz="2000" dirty="0"/>
          </a:p>
          <a:p>
            <a:pPr>
              <a:lnSpc>
                <a:spcPct val="90000"/>
              </a:lnSpc>
            </a:pPr>
            <a:r>
              <a:rPr lang="pt-BR" altLang="pt-BR" sz="2000" dirty="0"/>
              <a:t>Permite visualizar a interação dos usuários com as funcionalidades do sistema.</a:t>
            </a:r>
          </a:p>
        </p:txBody>
      </p:sp>
      <p:sp>
        <p:nvSpPr>
          <p:cNvPr id="20484" name="Espaço Reservado para Número de Slide 6">
            <a:extLst>
              <a:ext uri="{FF2B5EF4-FFF2-40B4-BE49-F238E27FC236}">
                <a16:creationId xmlns:a16="http://schemas.microsoft.com/office/drawing/2014/main" id="{80C95257-4496-4FAA-8F88-8C80692E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8610600" y="6356350"/>
            <a:ext cx="27432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norm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ClrTx/>
              <a:buFontTx/>
              <a:buNone/>
            </a:pPr>
            <a:fld id="{F78E6D61-D28F-4568-B8F6-D69E06E03F13}" type="slidenum">
              <a:rPr lang="en-US" altLang="pt-BR" sz="1200" smtClean="0">
                <a:solidFill>
                  <a:schemeClr val="tx1">
                    <a:tint val="75000"/>
                  </a:schemeClr>
                </a:solidFill>
              </a:rPr>
              <a:pPr>
                <a:spcBef>
                  <a:spcPct val="0"/>
                </a:spcBef>
                <a:spcAft>
                  <a:spcPts val="600"/>
                </a:spcAft>
                <a:buClrTx/>
                <a:buFontTx/>
                <a:buNone/>
              </a:pPr>
              <a:t>19</a:t>
            </a:fld>
            <a:endParaRPr lang="en-US" altLang="pt-BR"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42199BAF-B72A-48DF-9684-F18FBB8C244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/>
          <a:srcRect t="7788" b="34260"/>
          <a:stretch/>
        </p:blipFill>
        <p:spPr bwMode="auto">
          <a:xfrm>
            <a:off x="228599" y="237744"/>
            <a:ext cx="7696201" cy="6382512"/>
          </a:xfrm>
          <a:prstGeom prst="rect">
            <a:avLst/>
          </a:prstGeom>
          <a:noFill/>
        </p:spPr>
      </p:pic>
      <p:sp>
        <p:nvSpPr>
          <p:cNvPr id="29" name="Espaço Reservado para o Número do Slide 28">
            <a:extLst>
              <a:ext uri="{FF2B5EF4-FFF2-40B4-BE49-F238E27FC236}">
                <a16:creationId xmlns:a16="http://schemas.microsoft.com/office/drawing/2014/main" id="{A71A34B9-CDBE-4F6F-A2CD-04C420D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42B7CBA4-B6F8-42AF-9F87-A3019C537482}" type="slidenum">
              <a:rPr lang="pt-BR" smtClean="0"/>
              <a:pPr rtl="0">
                <a:spcAft>
                  <a:spcPts val="600"/>
                </a:spcAft>
              </a:pPr>
              <a:t>2</a:t>
            </a:fld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CF8B644-5F5A-4E5B-BA28-DE6E222E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3"/>
            <a:ext cx="3144774" cy="3261491"/>
          </a:xfrm>
        </p:spPr>
        <p:txBody>
          <a:bodyPr rtlCol="0" anchor="b">
            <a:normAutofit/>
          </a:bodyPr>
          <a:lstStyle/>
          <a:p>
            <a:pPr rtl="0"/>
            <a:r>
              <a:rPr lang="pt-BR" sz="2700" dirty="0"/>
              <a:t>“Modelar uma estátua e dar-lhe vida é belo; modelar uma inteligência e dar-lhe verdade é sublime.”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3C76A6-847B-4C82-B5E0-00AA09AD0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4611757"/>
            <a:ext cx="3144774" cy="128612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Victor Hugo</a:t>
            </a:r>
          </a:p>
          <a:p>
            <a:r>
              <a:rPr lang="pt-BR" sz="1400" dirty="0"/>
              <a:t>(1802-1885) escritor romancista, poeta, dramaturgo, ensaísta, artista, ex-senador francês.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482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dulto comprando um produto com o celular">
            <a:extLst>
              <a:ext uri="{FF2B5EF4-FFF2-40B4-BE49-F238E27FC236}">
                <a16:creationId xmlns:a16="http://schemas.microsoft.com/office/drawing/2014/main" id="{64C63E51-3B50-84BD-9212-CE6B98E24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6" r="9905" b="-2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0078229C-16B3-1946-FE8F-F77DA8F09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pt-BR" dirty="0"/>
              <a:t>Estudo Dirigido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61D7F61-2D67-EADD-2962-BB44052D4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r>
              <a:rPr lang="pt-BR" dirty="0"/>
              <a:t>Sistema de vendas</a:t>
            </a:r>
          </a:p>
        </p:txBody>
      </p:sp>
      <p:sp>
        <p:nvSpPr>
          <p:cNvPr id="7" name="Espaço Reservado para Número de Slide 6" hidden="1">
            <a:extLst>
              <a:ext uri="{FF2B5EF4-FFF2-40B4-BE49-F238E27FC236}">
                <a16:creationId xmlns:a16="http://schemas.microsoft.com/office/drawing/2014/main" id="{BD9BE9E0-11B0-6CBF-2715-85C19B9A4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9788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B9E3CD62-9B4C-4EBC-2CDD-7035A148D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19" y="237744"/>
            <a:ext cx="6736160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906D109F-CC15-D4B1-907B-84FA97DE9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199D3A67-CF2F-AFDD-8645-D1BAAC794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01 – </a:t>
            </a:r>
            <a:r>
              <a:rPr lang="en-US" dirty="0" err="1"/>
              <a:t>Cadastro</a:t>
            </a:r>
            <a:r>
              <a:rPr lang="en-US" dirty="0"/>
              <a:t> de </a:t>
            </a:r>
            <a:r>
              <a:rPr lang="en-US" dirty="0" err="1"/>
              <a:t>Cliente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AF6C4D3-82DC-4D30-8A93-51520B12EF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cadastro</a:t>
            </a:r>
            <a:r>
              <a:rPr lang="en-US" dirty="0"/>
              <a:t> de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solicita</a:t>
            </a:r>
            <a:r>
              <a:rPr lang="en-US" dirty="0"/>
              <a:t> 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cadastro</a:t>
            </a:r>
            <a:r>
              <a:rPr lang="en-US" dirty="0"/>
              <a:t> e </a:t>
            </a:r>
            <a:r>
              <a:rPr lang="en-US" dirty="0" err="1"/>
              <a:t>informa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dados.</a:t>
            </a:r>
          </a:p>
        </p:txBody>
      </p:sp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8412FC2C-94B5-5F9E-6D32-95C89C00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8465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1AE09C8-7A17-CE97-311A-F52C5D35A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2" y="237744"/>
            <a:ext cx="6718434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86E9467C-EADE-097C-23C6-8DA632612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EE3D5E24-6925-25AA-B249-CD947CD7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02 – </a:t>
            </a:r>
            <a:r>
              <a:rPr lang="en-US" dirty="0" err="1"/>
              <a:t>Cadastro</a:t>
            </a:r>
            <a:r>
              <a:rPr lang="en-US" dirty="0"/>
              <a:t> de </a:t>
            </a:r>
            <a:r>
              <a:rPr lang="en-US" dirty="0" err="1"/>
              <a:t>Produto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CDB5770-5013-D3D5-B462-2D918B13D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cadastro</a:t>
            </a:r>
            <a:r>
              <a:rPr lang="en-US" dirty="0"/>
              <a:t> de </a:t>
            </a:r>
            <a:r>
              <a:rPr lang="en-US" dirty="0" err="1"/>
              <a:t>produto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funcionário</a:t>
            </a:r>
            <a:r>
              <a:rPr lang="en-US" dirty="0"/>
              <a:t> que </a:t>
            </a:r>
            <a:r>
              <a:rPr lang="en-US" dirty="0" err="1"/>
              <a:t>solicita</a:t>
            </a:r>
            <a:r>
              <a:rPr lang="en-US" dirty="0"/>
              <a:t> o </a:t>
            </a:r>
            <a:r>
              <a:rPr lang="en-US" dirty="0" err="1"/>
              <a:t>cadastro</a:t>
            </a:r>
            <a:r>
              <a:rPr lang="en-US" dirty="0"/>
              <a:t> e </a:t>
            </a:r>
            <a:r>
              <a:rPr lang="en-US" dirty="0" err="1"/>
              <a:t>informa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do </a:t>
            </a:r>
            <a:r>
              <a:rPr lang="en-US" dirty="0" err="1"/>
              <a:t>produto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D616B77A-B598-C2C6-D67C-BD6405AE4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72934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76ED631-6CC7-BD1E-22AA-C71CFB958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07" y="237744"/>
            <a:ext cx="6414585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01B4FFCE-A6B7-0DF8-113A-82521993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03 – </a:t>
            </a:r>
            <a:r>
              <a:rPr lang="en-US" dirty="0" err="1"/>
              <a:t>Movimento</a:t>
            </a:r>
            <a:r>
              <a:rPr lang="en-US" dirty="0"/>
              <a:t> de Venda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3933B60-EB35-8C90-BEF1-7CEEA6CB0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movimento</a:t>
            </a:r>
            <a:r>
              <a:rPr lang="en-US" dirty="0"/>
              <a:t> de </a:t>
            </a:r>
            <a:r>
              <a:rPr lang="en-US" dirty="0" err="1"/>
              <a:t>venda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</a:t>
            </a:r>
            <a:r>
              <a:rPr lang="en-US" dirty="0" err="1"/>
              <a:t>estimula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da </a:t>
            </a:r>
            <a:r>
              <a:rPr lang="en-US" dirty="0" err="1"/>
              <a:t>venda</a:t>
            </a:r>
            <a:r>
              <a:rPr lang="en-US" dirty="0"/>
              <a:t> e </a:t>
            </a:r>
            <a:r>
              <a:rPr lang="en-US" dirty="0" err="1"/>
              <a:t>informa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pertinentes</a:t>
            </a:r>
            <a:r>
              <a:rPr lang="en-US" dirty="0"/>
              <a:t> a </a:t>
            </a:r>
            <a:r>
              <a:rPr lang="en-US" dirty="0" err="1"/>
              <a:t>venda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funcionário</a:t>
            </a:r>
            <a:r>
              <a:rPr lang="en-US" dirty="0"/>
              <a:t> </a:t>
            </a:r>
            <a:r>
              <a:rPr lang="en-US" dirty="0" err="1"/>
              <a:t>herda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do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79261F66-979F-A246-4DEA-45A53180E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48468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067C2ED-E331-47C0-3477-F7CC3AEA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52601" y="3389086"/>
            <a:ext cx="3171738" cy="365125"/>
          </a:xfrm>
        </p:spPr>
        <p:txBody>
          <a:bodyPr/>
          <a:lstStyle/>
          <a:p>
            <a:pPr rtl="0"/>
            <a:r>
              <a:rPr lang="pt-BR" sz="1200" dirty="0"/>
              <a:t>fim do RF 03 – Movimento de Venda</a:t>
            </a:r>
            <a:endParaRPr lang="pt-BR" sz="1200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E59FD3-6200-2727-4192-AA8E2A8D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pt-BR" noProof="0" smtClean="0"/>
              <a:t>24</a:t>
            </a:fld>
            <a:endParaRPr lang="pt-BR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9ABED217-B888-B71D-EA69-DB92AF963576}"/>
              </a:ext>
            </a:extLst>
          </p:cNvPr>
          <p:cNvSpPr/>
          <p:nvPr/>
        </p:nvSpPr>
        <p:spPr>
          <a:xfrm>
            <a:off x="6096000" y="4237106"/>
            <a:ext cx="4018326" cy="14177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Vale lembrar, que “movimento” é uma entrada de dados realizada no sistema com maior frequência, do que um cadastro que é usual.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3DFBEB-0E3E-459B-24AA-1161DEC75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489857"/>
            <a:ext cx="8181975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9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60FB77E-E8F0-F363-5161-E0AF09CEF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043178"/>
            <a:ext cx="7696201" cy="47716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0842055-BC82-E1B2-B583-5B12D5942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B42D184C-07D1-54B7-9DAA-3045B08F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04 – Consulta de </a:t>
            </a:r>
            <a:r>
              <a:rPr lang="en-US" dirty="0" err="1"/>
              <a:t>Aniversariantes</a:t>
            </a:r>
            <a:r>
              <a:rPr lang="en-US" dirty="0"/>
              <a:t> do </a:t>
            </a:r>
            <a:r>
              <a:rPr lang="en-US" dirty="0" err="1"/>
              <a:t>Mês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3ACCC01-B9C9-B448-9D1F-307302904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consulta.</a:t>
            </a:r>
          </a:p>
          <a:p>
            <a:r>
              <a:rPr lang="en-US" dirty="0"/>
              <a:t>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funcionário</a:t>
            </a:r>
            <a:r>
              <a:rPr lang="en-US" dirty="0"/>
              <a:t> </a:t>
            </a:r>
            <a:r>
              <a:rPr lang="en-US" dirty="0" err="1"/>
              <a:t>informa</a:t>
            </a:r>
            <a:r>
              <a:rPr lang="en-US" dirty="0"/>
              <a:t> o 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sistema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anivesariantes</a:t>
            </a:r>
            <a:r>
              <a:rPr lang="en-US" dirty="0"/>
              <a:t> do 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informado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88F51989-0261-9901-8BFD-28AB93ADE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78361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7F4690F-D79F-2171-43CC-008D9E111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1341406"/>
            <a:ext cx="7696201" cy="41751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C3E59C53-D578-28ED-B508-C47FE0E5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05 – Consulta de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Dívida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A2FDF53-F695-82DC-DC3A-990F48B42D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o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consulta.</a:t>
            </a:r>
          </a:p>
          <a:p>
            <a:r>
              <a:rPr lang="en-US" dirty="0"/>
              <a:t>O </a:t>
            </a:r>
            <a:r>
              <a:rPr lang="en-US" dirty="0" err="1"/>
              <a:t>ator</a:t>
            </a:r>
            <a:r>
              <a:rPr lang="en-US" dirty="0"/>
              <a:t> </a:t>
            </a:r>
            <a:r>
              <a:rPr lang="en-US" dirty="0" err="1"/>
              <a:t>funcionário</a:t>
            </a:r>
            <a:r>
              <a:rPr lang="en-US" dirty="0"/>
              <a:t> </a:t>
            </a:r>
            <a:r>
              <a:rPr lang="en-US" dirty="0" err="1"/>
              <a:t>dá</a:t>
            </a:r>
            <a:r>
              <a:rPr lang="en-US" dirty="0"/>
              <a:t> um clique no menu de </a:t>
            </a:r>
            <a:r>
              <a:rPr lang="en-US" dirty="0" err="1"/>
              <a:t>gerar</a:t>
            </a:r>
            <a:r>
              <a:rPr lang="en-US" dirty="0"/>
              <a:t> consulta de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dívida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971EA65D-C008-450D-7AE3-F9969AF03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26</a:t>
            </a:fld>
            <a:endParaRPr lang="pt-BR" noProof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F5B7278-DDC0-F1B1-AA9A-6822885F3B68}"/>
              </a:ext>
            </a:extLst>
          </p:cNvPr>
          <p:cNvSpPr/>
          <p:nvPr/>
        </p:nvSpPr>
        <p:spPr>
          <a:xfrm>
            <a:off x="3759199" y="5700155"/>
            <a:ext cx="4165601" cy="7529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Vale lembrar, que “consulta” é uma simples saída de dados, em tela.</a:t>
            </a:r>
          </a:p>
        </p:txBody>
      </p:sp>
    </p:spTree>
    <p:extLst>
      <p:ext uri="{BB962C8B-B14F-4D97-AF65-F5344CB8AC3E}">
        <p14:creationId xmlns:p14="http://schemas.microsoft.com/office/powerpoint/2010/main" val="1753825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DCE98A3-53EF-92A3-DB96-5B0C528C9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667988"/>
            <a:ext cx="7696201" cy="552202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81549FA2-37E1-F15F-F02F-D87F1A4C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3DD0D9C-815C-A013-7FA5-CCAE4481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06 – </a:t>
            </a:r>
            <a:r>
              <a:rPr lang="en-US" dirty="0" err="1"/>
              <a:t>Relatório</a:t>
            </a:r>
            <a:r>
              <a:rPr lang="en-US" dirty="0"/>
              <a:t> de </a:t>
            </a:r>
            <a:r>
              <a:rPr lang="en-US" dirty="0" err="1"/>
              <a:t>Clientes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11C1781-2401-14C4-8336-FB72129D00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relatório</a:t>
            </a:r>
            <a:r>
              <a:rPr lang="en-US" dirty="0"/>
              <a:t> de simples.</a:t>
            </a:r>
          </a:p>
          <a:p>
            <a:r>
              <a:rPr lang="en-US" dirty="0"/>
              <a:t>O </a:t>
            </a:r>
            <a:r>
              <a:rPr lang="en-US" dirty="0" err="1"/>
              <a:t>funcionário</a:t>
            </a:r>
            <a:r>
              <a:rPr lang="en-US" dirty="0"/>
              <a:t> </a:t>
            </a:r>
            <a:r>
              <a:rPr lang="en-US" dirty="0" err="1"/>
              <a:t>solicita</a:t>
            </a:r>
            <a:r>
              <a:rPr lang="en-US" dirty="0"/>
              <a:t> </a:t>
            </a:r>
            <a:r>
              <a:rPr lang="en-US" dirty="0" err="1"/>
              <a:t>relatório</a:t>
            </a:r>
            <a:r>
              <a:rPr lang="en-US" dirty="0"/>
              <a:t> dos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cadastrados</a:t>
            </a:r>
            <a:r>
              <a:rPr lang="en-US" dirty="0"/>
              <a:t> no Sistema.</a:t>
            </a:r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112AA9F4-1F88-AFDB-F837-406FBB4F1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3659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B7109C3-31F2-EEA7-3C44-D9C95F91E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687228"/>
            <a:ext cx="7696201" cy="548354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5CD1D4B2-B378-FBC3-BA60-C97B1773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9FE6E0A8-4C6E-6CFB-27B6-B099416EC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07 – </a:t>
            </a:r>
            <a:r>
              <a:rPr lang="en-US" dirty="0" err="1"/>
              <a:t>Relatório</a:t>
            </a:r>
            <a:r>
              <a:rPr lang="en-US" dirty="0"/>
              <a:t> de </a:t>
            </a:r>
            <a:r>
              <a:rPr lang="en-US" dirty="0" err="1"/>
              <a:t>Produtos</a:t>
            </a:r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C71DCFA-28C3-F6F8-1B53-C0119A0D2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relatório</a:t>
            </a:r>
            <a:r>
              <a:rPr lang="en-US" dirty="0"/>
              <a:t> simples.</a:t>
            </a:r>
          </a:p>
          <a:p>
            <a:r>
              <a:rPr lang="en-US" dirty="0"/>
              <a:t>O </a:t>
            </a:r>
            <a:r>
              <a:rPr lang="en-US" dirty="0" err="1"/>
              <a:t>funcionário</a:t>
            </a:r>
            <a:r>
              <a:rPr lang="en-US" dirty="0"/>
              <a:t> </a:t>
            </a:r>
            <a:r>
              <a:rPr lang="en-US" dirty="0" err="1"/>
              <a:t>solicita</a:t>
            </a:r>
            <a:r>
              <a:rPr lang="en-US" dirty="0"/>
              <a:t> </a:t>
            </a:r>
            <a:r>
              <a:rPr lang="en-US" dirty="0" err="1"/>
              <a:t>relatório</a:t>
            </a:r>
            <a:r>
              <a:rPr lang="en-US" dirty="0"/>
              <a:t> dos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cadastrados</a:t>
            </a:r>
            <a:r>
              <a:rPr lang="en-US" dirty="0"/>
              <a:t> no Sistema.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B927290C-E87D-44AE-4216-1FE469E0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5029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7DFB988-D8F7-A86B-5DEE-EC898AB4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" y="302419"/>
            <a:ext cx="7696201" cy="625316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B0E8F8C5-1F99-4863-DC29-5E200DA526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305CC424-9C7C-A2AF-78B1-C81596206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RF 08 – </a:t>
            </a:r>
            <a:r>
              <a:rPr lang="en-US" dirty="0" err="1"/>
              <a:t>Relatório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Período</a:t>
            </a:r>
            <a:endParaRPr lang="en-US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FEA56CAA-C9E5-3792-3DEE-ECEACEA63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relatório</a:t>
            </a:r>
            <a:r>
              <a:rPr lang="en-US" dirty="0"/>
              <a:t> de </a:t>
            </a:r>
            <a:r>
              <a:rPr lang="en-US" dirty="0" err="1"/>
              <a:t>movimento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funcionário</a:t>
            </a:r>
            <a:r>
              <a:rPr lang="en-US" dirty="0"/>
              <a:t> </a:t>
            </a:r>
            <a:r>
              <a:rPr lang="en-US" dirty="0" err="1"/>
              <a:t>solicita</a:t>
            </a:r>
            <a:r>
              <a:rPr lang="en-US" dirty="0"/>
              <a:t> </a:t>
            </a:r>
            <a:r>
              <a:rPr lang="en-US" dirty="0" err="1"/>
              <a:t>relatório</a:t>
            </a:r>
            <a:r>
              <a:rPr lang="en-US" dirty="0"/>
              <a:t> das </a:t>
            </a:r>
            <a:r>
              <a:rPr lang="en-US" dirty="0" err="1"/>
              <a:t>vendas</a:t>
            </a:r>
            <a:r>
              <a:rPr lang="en-US" dirty="0"/>
              <a:t> </a:t>
            </a:r>
            <a:r>
              <a:rPr lang="en-US" dirty="0" err="1"/>
              <a:t>cadastrados</a:t>
            </a:r>
            <a:r>
              <a:rPr lang="en-US" dirty="0"/>
              <a:t> no Sistema, </a:t>
            </a:r>
            <a:r>
              <a:rPr lang="en-US" dirty="0" err="1"/>
              <a:t>informando</a:t>
            </a:r>
            <a:r>
              <a:rPr lang="en-US" dirty="0"/>
              <a:t> </a:t>
            </a:r>
            <a:r>
              <a:rPr lang="en-US" dirty="0" err="1"/>
              <a:t>cliente</a:t>
            </a:r>
            <a:r>
              <a:rPr lang="en-US" dirty="0"/>
              <a:t> e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relacionados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C07F25A8-2500-CFB9-F9E7-6BFF72053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29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70470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100" descr="Mesa do escritório com teclado, lápis, bloco de anotações, óculos de leitura, celular">
            <a:extLst>
              <a:ext uri="{FF2B5EF4-FFF2-40B4-BE49-F238E27FC236}">
                <a16:creationId xmlns:a16="http://schemas.microsoft.com/office/drawing/2014/main" id="{6BF4637A-1116-42B3-951F-D5E148C3BA6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6972"/>
          <a:stretch/>
        </p:blipFill>
        <p:spPr>
          <a:xfrm>
            <a:off x="228600" y="238125"/>
            <a:ext cx="7696200" cy="6381750"/>
          </a:xfrm>
          <a:noFill/>
        </p:spPr>
      </p:pic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99522295-5CB0-E20C-DABB-6127167D0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887B840-04AA-410B-8A72-B848F9F6C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rmAutofit/>
          </a:bodyPr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05E107-9713-4C30-AE85-314FCED06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/>
          <a:p>
            <a:r>
              <a:rPr lang="pt-BR"/>
              <a:t>Compreender e elaborar Diagramas de Caso de Uso</a:t>
            </a:r>
          </a:p>
        </p:txBody>
      </p:sp>
      <p:sp>
        <p:nvSpPr>
          <p:cNvPr id="19" name="Slide Number Placeholder 6" hidden="1">
            <a:extLst>
              <a:ext uri="{FF2B5EF4-FFF2-40B4-BE49-F238E27FC236}">
                <a16:creationId xmlns:a16="http://schemas.microsoft.com/office/drawing/2014/main" id="{587F63C0-F717-99B7-8D6E-083B6087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pPr>
              <a:spcAft>
                <a:spcPts val="600"/>
              </a:spcAft>
            </a:pPr>
            <a:fld id="{B9713C8C-8E70-45D5-AE59-23E60168254E}" type="slidenum">
              <a:rPr lang="pt-BR" noProof="0" smtClean="0"/>
              <a:pPr>
                <a:spcAft>
                  <a:spcPts val="600"/>
                </a:spcAft>
              </a:pPr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66309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A87A5E5-67AA-A603-5D7E-F27F4CAB9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59" y="237744"/>
            <a:ext cx="7666680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19865088-CDA1-72F7-0413-9A9AAA7C3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CEB26454-CA7E-96B0-EBA2-DDD359127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/>
          <a:lstStyle/>
          <a:p>
            <a:r>
              <a:rPr lang="en-US" dirty="0"/>
              <a:t>Use Case Main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22DD015-F6A0-6247-52AE-CE2B7F6FE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Exemplo</a:t>
            </a:r>
            <a:r>
              <a:rPr lang="en-US" dirty="0"/>
              <a:t> do </a:t>
            </a:r>
            <a:r>
              <a:rPr lang="en-US" dirty="0" err="1"/>
              <a:t>Diagrama</a:t>
            </a:r>
            <a:r>
              <a:rPr lang="en-US" dirty="0"/>
              <a:t> de Caso de </a:t>
            </a:r>
            <a:r>
              <a:rPr lang="en-US" dirty="0" err="1"/>
              <a:t>Uso</a:t>
            </a:r>
            <a:r>
              <a:rPr lang="en-US" dirty="0"/>
              <a:t> Principal.</a:t>
            </a:r>
          </a:p>
          <a:p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usos</a:t>
            </a:r>
            <a:r>
              <a:rPr lang="en-US" dirty="0"/>
              <a:t> do Sistema 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interações</a:t>
            </a:r>
            <a:r>
              <a:rPr lang="en-US" dirty="0"/>
              <a:t>.</a:t>
            </a:r>
          </a:p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atores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apresentados</a:t>
            </a:r>
            <a:r>
              <a:rPr lang="en-US" dirty="0"/>
              <a:t>.</a:t>
            </a:r>
          </a:p>
          <a:p>
            <a:r>
              <a:rPr lang="en-US" dirty="0"/>
              <a:t>Neste </a:t>
            </a:r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observar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a </a:t>
            </a:r>
            <a:r>
              <a:rPr lang="en-US" dirty="0" err="1"/>
              <a:t>interação</a:t>
            </a:r>
            <a:r>
              <a:rPr lang="en-US" dirty="0"/>
              <a:t> dos </a:t>
            </a:r>
            <a:r>
              <a:rPr lang="en-US" dirty="0" err="1"/>
              <a:t>atores</a:t>
            </a:r>
            <a:r>
              <a:rPr lang="en-US" dirty="0"/>
              <a:t> com o Sistema 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funcionalidades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 hidden="1">
            <a:extLst>
              <a:ext uri="{FF2B5EF4-FFF2-40B4-BE49-F238E27FC236}">
                <a16:creationId xmlns:a16="http://schemas.microsoft.com/office/drawing/2014/main" id="{464AA55E-EC30-5F9A-3EC7-375B8175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30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30806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2F8EB02-AE36-4069-97E4-2FF0EEAC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Básica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F6A6A8-9057-4766-B5A4-DE29A7654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5592" y="4597253"/>
            <a:ext cx="10808208" cy="1895622"/>
          </a:xfrm>
        </p:spPr>
        <p:txBody>
          <a:bodyPr>
            <a:normAutofit/>
          </a:bodyPr>
          <a:lstStyle/>
          <a:p>
            <a:r>
              <a:rPr lang="pt-BR" dirty="0"/>
              <a:t>PRESSMAN, Roger. S. </a:t>
            </a:r>
            <a:r>
              <a:rPr lang="pt-BR" b="1" dirty="0"/>
              <a:t>Engenharia de software: uma abordagem profissional</a:t>
            </a:r>
            <a:r>
              <a:rPr lang="pt-BR" dirty="0"/>
              <a:t>. São Paulo: McGraw-Hill, 2011.</a:t>
            </a:r>
          </a:p>
          <a:p>
            <a:r>
              <a:rPr lang="pt-BR" dirty="0"/>
              <a:t>SOMMERVILLE, Ian. </a:t>
            </a:r>
            <a:r>
              <a:rPr lang="pt-BR" b="1" dirty="0"/>
              <a:t>Engenharia de software</a:t>
            </a:r>
            <a:r>
              <a:rPr lang="pt-BR" dirty="0"/>
              <a:t>. 9. ed. São Paulo: Pearson, 2011.</a:t>
            </a:r>
          </a:p>
          <a:p>
            <a:r>
              <a:rPr lang="pt-BR" dirty="0"/>
              <a:t>PFLEEGER, </a:t>
            </a:r>
            <a:r>
              <a:rPr lang="pt-BR" dirty="0" err="1"/>
              <a:t>Shari</a:t>
            </a:r>
            <a:r>
              <a:rPr lang="pt-BR" dirty="0"/>
              <a:t>. Lawrence; FRANKLIN, Dino. </a:t>
            </a:r>
            <a:r>
              <a:rPr lang="pt-BR" b="1" dirty="0"/>
              <a:t>Engenharia de software teoria e prática</a:t>
            </a:r>
            <a:r>
              <a:rPr lang="pt-BR" dirty="0"/>
              <a:t>. 2. ed. São Paulo: Pearson Prentice Hall, 2007.</a:t>
            </a:r>
          </a:p>
        </p:txBody>
      </p:sp>
      <p:pic>
        <p:nvPicPr>
          <p:cNvPr id="1028" name="Picture 4" descr="Engenharia de Software: Uma Abordagem Profissional | Amazon.com.br">
            <a:extLst>
              <a:ext uri="{FF2B5EF4-FFF2-40B4-BE49-F238E27FC236}">
                <a16:creationId xmlns:a16="http://schemas.microsoft.com/office/drawing/2014/main" id="{DA2DC2CD-0DDD-4A45-BA89-2CAD0D2A472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979" y="1690688"/>
            <a:ext cx="1832737" cy="238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53D187-26B6-467E-933D-2584326E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20" y="1690688"/>
            <a:ext cx="1781159" cy="23828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2387A74-2FCF-4035-BCED-311C67843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552" y="1685913"/>
            <a:ext cx="1781159" cy="23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4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D2BC5-1504-42C7-A278-7319DA74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Bibliografia Complementar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43F424-6A73-47E8-AB65-1E07305E9F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78" y="4431323"/>
            <a:ext cx="11336261" cy="1717686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ENGHOLM JUNIOR, Hélio. </a:t>
            </a:r>
            <a:r>
              <a:rPr lang="pt-BR" b="1" dirty="0"/>
              <a:t>Engenharia de software na prática</a:t>
            </a:r>
            <a:r>
              <a:rPr lang="pt-BR" dirty="0"/>
              <a:t>. São Paulo: </a:t>
            </a:r>
            <a:r>
              <a:rPr lang="pt-BR" dirty="0" err="1"/>
              <a:t>Novatec</a:t>
            </a:r>
            <a:r>
              <a:rPr lang="pt-BR" dirty="0"/>
              <a:t>, 2011.</a:t>
            </a:r>
          </a:p>
          <a:p>
            <a:r>
              <a:rPr lang="pt-BR" dirty="0"/>
              <a:t>BOOCH, </a:t>
            </a:r>
            <a:r>
              <a:rPr lang="pt-BR" dirty="0" err="1"/>
              <a:t>Grady</a:t>
            </a:r>
            <a:r>
              <a:rPr lang="pt-BR" dirty="0"/>
              <a:t>; RUMBAUGH, James; JACOBSON, Ivar. </a:t>
            </a:r>
            <a:r>
              <a:rPr lang="pt-BR" b="1" dirty="0"/>
              <a:t>UML: Guia do Usuário</a:t>
            </a:r>
            <a:r>
              <a:rPr lang="pt-BR" dirty="0"/>
              <a:t>. 2 ed. Rio de Janeiro: Campus, 2006.</a:t>
            </a:r>
          </a:p>
          <a:p>
            <a:r>
              <a:rPr lang="pt-BR" dirty="0"/>
              <a:t>SBROCCO, José Henrique Teixeira de Carvalho. </a:t>
            </a:r>
            <a:r>
              <a:rPr lang="pt-BR" b="1" dirty="0"/>
              <a:t>UML 2.3: teoria e prática</a:t>
            </a:r>
            <a:r>
              <a:rPr lang="pt-BR" dirty="0"/>
              <a:t>. São Paulo : Érica, 2011.</a:t>
            </a:r>
          </a:p>
          <a:p>
            <a:r>
              <a:rPr lang="pt-BR" dirty="0"/>
              <a:t>FOWLER, Martin. </a:t>
            </a:r>
            <a:r>
              <a:rPr lang="pt-BR" b="1" dirty="0"/>
              <a:t>UML essencial: um breve guia para a linguagem-padrão de modelagem de objetos</a:t>
            </a:r>
            <a:r>
              <a:rPr lang="pt-BR" dirty="0"/>
              <a:t>. 3. ed. Porto Alegre: Bookman, 2005.</a:t>
            </a:r>
          </a:p>
          <a:p>
            <a:r>
              <a:rPr lang="pt-BR" dirty="0"/>
              <a:t>PAULA FILHO, Wilson de P. </a:t>
            </a:r>
            <a:r>
              <a:rPr lang="pt-BR" b="1" dirty="0"/>
              <a:t>Engenharia de software: fundamentos, métodos e padrões</a:t>
            </a:r>
            <a:r>
              <a:rPr lang="pt-BR" dirty="0"/>
              <a:t>. 3. ed. Rio de Janeiro: LTC, 2009.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65798C-92A3-4231-A4F5-8C6192F345D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94" y="2223089"/>
            <a:ext cx="1387879" cy="195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ml - Guia do Usuário, Tradução da Segunda Edição por [Grady Booch, Jacobson Jacobson, J. Rumbaugh]">
            <a:extLst>
              <a:ext uri="{FF2B5EF4-FFF2-40B4-BE49-F238E27FC236}">
                <a16:creationId xmlns:a16="http://schemas.microsoft.com/office/drawing/2014/main" id="{1047F535-AC05-4EB0-8D3A-496AC314E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367" y="2223089"/>
            <a:ext cx="1380933" cy="19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07488-39CC-48CC-87B5-D104D75CD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794" y="2223089"/>
            <a:ext cx="1387648" cy="19504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3DA3DD-067B-4938-B087-B6373304A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59" y="2228047"/>
            <a:ext cx="1376475" cy="1950470"/>
          </a:xfrm>
          <a:prstGeom prst="rect">
            <a:avLst/>
          </a:prstGeom>
        </p:spPr>
      </p:pic>
      <p:pic>
        <p:nvPicPr>
          <p:cNvPr id="1032" name="Picture 8" descr="Engenharia de Software - Fundamentos, Métodos e Padrões | Amazon.com.br">
            <a:extLst>
              <a:ext uri="{FF2B5EF4-FFF2-40B4-BE49-F238E27FC236}">
                <a16:creationId xmlns:a16="http://schemas.microsoft.com/office/drawing/2014/main" id="{5681B9D5-31CE-4CC4-91BF-A46E6095F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129" y="2223089"/>
            <a:ext cx="1465671" cy="19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53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Imagem 23" descr="Pessoa escrevendo no vidro">
            <a:extLst>
              <a:ext uri="{FF2B5EF4-FFF2-40B4-BE49-F238E27FC236}">
                <a16:creationId xmlns:a16="http://schemas.microsoft.com/office/drawing/2014/main" id="{E8D6D228-D684-4F0F-9A5A-880FC7432E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764" r="3" b="3"/>
          <a:stretch/>
        </p:blipFill>
        <p:spPr>
          <a:xfrm>
            <a:off x="20" y="10"/>
            <a:ext cx="6105116" cy="4190990"/>
          </a:xfrm>
          <a:noFill/>
        </p:spPr>
      </p:pic>
      <p:pic>
        <p:nvPicPr>
          <p:cNvPr id="12" name="Espaço Reservado para Imagem 11" descr="Pessoa digitando em um laptop">
            <a:extLst>
              <a:ext uri="{FF2B5EF4-FFF2-40B4-BE49-F238E27FC236}">
                <a16:creationId xmlns:a16="http://schemas.microsoft.com/office/drawing/2014/main" id="{5C6EB4F4-2E2A-4AA4-BE26-B5AA4D3BDF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2" b="5211"/>
          <a:stretch/>
        </p:blipFill>
        <p:spPr>
          <a:xfrm>
            <a:off x="462420" y="4304418"/>
            <a:ext cx="5414116" cy="2553582"/>
          </a:xfrm>
          <a:noFill/>
        </p:spPr>
      </p:pic>
      <p:sp>
        <p:nvSpPr>
          <p:cNvPr id="15" name="Título 14">
            <a:extLst>
              <a:ext uri="{FF2B5EF4-FFF2-40B4-BE49-F238E27FC236}">
                <a16:creationId xmlns:a16="http://schemas.microsoft.com/office/drawing/2014/main" id="{029A8827-3374-4A11-8C85-AA2D78E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Agenda</a:t>
            </a: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017C5392-1C76-48FA-8940-76AD15BC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>
            <a:normAutofit fontScale="77500" lnSpcReduction="20000"/>
          </a:bodyPr>
          <a:lstStyle/>
          <a:p>
            <a:r>
              <a:rPr lang="pt-BR" dirty="0"/>
              <a:t>UML</a:t>
            </a:r>
          </a:p>
          <a:p>
            <a:pPr marL="228600" lvl="2" indent="0">
              <a:buNone/>
            </a:pPr>
            <a:r>
              <a:rPr lang="pt-BR" dirty="0"/>
              <a:t>Surgimento</a:t>
            </a:r>
          </a:p>
          <a:p>
            <a:pPr marL="228600" lvl="2" indent="0">
              <a:buNone/>
            </a:pPr>
            <a:r>
              <a:rPr lang="pt-BR" dirty="0"/>
              <a:t>Contexto OO</a:t>
            </a:r>
          </a:p>
          <a:p>
            <a:pPr marL="228600" lvl="2" indent="0">
              <a:buNone/>
            </a:pPr>
            <a:r>
              <a:rPr lang="pt-BR" dirty="0"/>
              <a:t>Objetivo</a:t>
            </a:r>
          </a:p>
          <a:p>
            <a:pPr rtl="0"/>
            <a:r>
              <a:rPr lang="pt-BR" dirty="0"/>
              <a:t>Diagrama de Casos de Uso</a:t>
            </a:r>
          </a:p>
          <a:p>
            <a:pPr marL="228600" lvl="2" indent="0">
              <a:buNone/>
            </a:pPr>
            <a:r>
              <a:rPr lang="pt-BR" dirty="0"/>
              <a:t>Notação</a:t>
            </a:r>
          </a:p>
          <a:p>
            <a:pPr marL="228600" lvl="2" indent="0">
              <a:buNone/>
            </a:pPr>
            <a:r>
              <a:rPr lang="pt-BR" dirty="0"/>
              <a:t>Modelagem</a:t>
            </a:r>
          </a:p>
          <a:p>
            <a:pPr marL="228600" lvl="2" indent="0">
              <a:buNone/>
            </a:pPr>
            <a:r>
              <a:rPr lang="pt-BR" dirty="0"/>
              <a:t>Descrição</a:t>
            </a:r>
          </a:p>
          <a:p>
            <a:pPr rtl="0"/>
            <a:r>
              <a:rPr lang="pt-BR" dirty="0"/>
              <a:t>Estudo Dirigido</a:t>
            </a:r>
          </a:p>
          <a:p>
            <a:pPr marL="228600" lvl="2" indent="0">
              <a:buNone/>
            </a:pPr>
            <a:r>
              <a:rPr lang="pt-BR" dirty="0"/>
              <a:t>Sistema de Vendas</a:t>
            </a:r>
          </a:p>
          <a:p>
            <a:pPr marL="228600" lvl="2" indent="0">
              <a:buNone/>
            </a:pPr>
            <a:r>
              <a:rPr lang="pt-BR" dirty="0"/>
              <a:t>Diagramas de Casos de Uso</a:t>
            </a:r>
          </a:p>
          <a:p>
            <a:pPr marL="228600" lvl="2" indent="0">
              <a:buNone/>
            </a:pPr>
            <a:r>
              <a:rPr lang="pt-BR" dirty="0"/>
              <a:t>Diagrama de Caso de Uso Principal</a:t>
            </a:r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02E0DE71-4D88-4BC4-A247-4E1F630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FB5BC9EA-4FEE-444B-92CE-4488B20DCBA7}" type="slidenum">
              <a:rPr lang="pt-BR" smtClean="0"/>
              <a:pPr rtl="0">
                <a:spcAft>
                  <a:spcPts val="600"/>
                </a:spcAft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9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EB059B7-06AA-23AF-64A4-92D8032C3F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t="17525" r="188" b="23594"/>
          <a:stretch/>
        </p:blipFill>
        <p:spPr>
          <a:xfrm>
            <a:off x="228599" y="237744"/>
            <a:ext cx="7696201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F60835B9-BFD6-C49F-1CC9-2C8FEE92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7975B8C2-382E-4F5E-B0CE-7E0EEF75E017}" type="datetime1">
              <a:rPr lang="pt-BR" smtClean="0"/>
              <a:pPr rtl="0">
                <a:spcAft>
                  <a:spcPts val="600"/>
                </a:spcAft>
              </a:pPr>
              <a:t>31/10/2023</a:t>
            </a:fld>
            <a:endParaRPr lang="en-U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A8B2B59-2B9F-6DFB-4968-A9FB03F7D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rmAutofit/>
          </a:bodyPr>
          <a:lstStyle/>
          <a:p>
            <a:r>
              <a:rPr lang="pt-BR" dirty="0"/>
              <a:t>UML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48EAA9DF-DFFB-80FA-5640-8E813D7AF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Surgimento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Contexto OO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dirty="0"/>
              <a:t>Objetivo</a:t>
            </a:r>
          </a:p>
        </p:txBody>
      </p:sp>
      <p:sp>
        <p:nvSpPr>
          <p:cNvPr id="7" name="Espaço Reservado para Número de Slide 6" hidden="1">
            <a:extLst>
              <a:ext uri="{FF2B5EF4-FFF2-40B4-BE49-F238E27FC236}">
                <a16:creationId xmlns:a16="http://schemas.microsoft.com/office/drawing/2014/main" id="{63FB6693-E820-22C5-A2A5-06153E30E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5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5676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E7BCF1F-5EE8-E89C-712F-2DD602DFE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pt-BR" dirty="0"/>
              <a:t>Surgimento da UML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44D3C55B-3383-48F6-2819-C71B26682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>
            <a:normAutofit/>
          </a:bodyPr>
          <a:lstStyle/>
          <a:p>
            <a:r>
              <a:rPr lang="pt-BR" dirty="0"/>
              <a:t>Surgiu com o intuito de atender a análise e o projeto de sistemas de software orientado a objeto.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0" name="Picture 2" descr="http://www.ccuec.unicamp.br/revista/images/leite_rahal1-1.gif">
            <a:extLst>
              <a:ext uri="{FF2B5EF4-FFF2-40B4-BE49-F238E27FC236}">
                <a16:creationId xmlns:a16="http://schemas.microsoft.com/office/drawing/2014/main" id="{9553FD65-470E-1A10-0450-5B3342AD7F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2" y="1211440"/>
            <a:ext cx="5152799" cy="4640720"/>
          </a:xfrm>
          <a:noFill/>
        </p:spPr>
      </p:pic>
      <p:sp>
        <p:nvSpPr>
          <p:cNvPr id="6" name="Espaço Reservado para Número de Slide 5" hidden="1">
            <a:extLst>
              <a:ext uri="{FF2B5EF4-FFF2-40B4-BE49-F238E27FC236}">
                <a16:creationId xmlns:a16="http://schemas.microsoft.com/office/drawing/2014/main" id="{C8F4AC87-08E8-F151-AFBA-30CA6BD6E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B9713C8C-8E70-45D5-AE59-23E60168254E}" type="slidenum">
              <a:rPr lang="pt-BR" noProof="0" smtClean="0"/>
              <a:pPr rtl="0">
                <a:spcAft>
                  <a:spcPts val="600"/>
                </a:spcAft>
              </a:pPr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3475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 dirty="0"/>
              <a:t>Contexto da Orientação a Objeto</a:t>
            </a:r>
          </a:p>
        </p:txBody>
      </p:sp>
      <p:pic>
        <p:nvPicPr>
          <p:cNvPr id="2050" name="Picture 2" descr="Alan Kay - Alchetron, The Free Social Encyclopedia">
            <a:extLst>
              <a:ext uri="{FF2B5EF4-FFF2-40B4-BE49-F238E27FC236}">
                <a16:creationId xmlns:a16="http://schemas.microsoft.com/office/drawing/2014/main" id="{43261494-18C0-2CBE-F357-FB4ADDEA4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/>
          <a:stretch/>
        </p:blipFill>
        <p:spPr bwMode="auto">
          <a:xfrm>
            <a:off x="838200" y="2011680"/>
            <a:ext cx="4937760" cy="416052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500" dirty="0"/>
              <a:t>Os conceitos sobre Orientação a Objeto surgiram na década de 70.</a:t>
            </a:r>
          </a:p>
          <a:p>
            <a:pPr>
              <a:lnSpc>
                <a:spcPct val="90000"/>
              </a:lnSpc>
            </a:pPr>
            <a:r>
              <a:rPr lang="pt-BR" sz="1500" dirty="0"/>
              <a:t>Em 1969, Alan Kay, defende sua tese “</a:t>
            </a:r>
            <a:r>
              <a:rPr lang="pt-BR" sz="1500" i="1" dirty="0"/>
              <a:t>The </a:t>
            </a:r>
            <a:r>
              <a:rPr lang="pt-BR" sz="1500" i="1" dirty="0" err="1"/>
              <a:t>Reactive</a:t>
            </a:r>
            <a:r>
              <a:rPr lang="pt-BR" sz="1500" i="1" dirty="0"/>
              <a:t> </a:t>
            </a:r>
            <a:r>
              <a:rPr lang="pt-BR" sz="1500" i="1" dirty="0" err="1"/>
              <a:t>Engine</a:t>
            </a:r>
            <a:r>
              <a:rPr lang="pt-BR" sz="1500" dirty="0"/>
              <a:t>” na Universidade de Utah, onde menciona que “o mundo é povoado por objetos”.</a:t>
            </a:r>
          </a:p>
          <a:p>
            <a:pPr>
              <a:lnSpc>
                <a:spcPct val="90000"/>
              </a:lnSpc>
            </a:pPr>
            <a:r>
              <a:rPr lang="pt-BR" sz="1500" dirty="0"/>
              <a:t>Em 1970, ele lança, pela XEROX, a linguagem </a:t>
            </a:r>
            <a:r>
              <a:rPr lang="pt-BR" sz="1500" dirty="0" err="1"/>
              <a:t>Smaltalk</a:t>
            </a:r>
            <a:r>
              <a:rPr lang="pt-BR" sz="1500" dirty="0"/>
              <a:t> considerada a mais pura linguagem orientada à objeto.</a:t>
            </a:r>
          </a:p>
          <a:p>
            <a:pPr>
              <a:lnSpc>
                <a:spcPct val="90000"/>
              </a:lnSpc>
            </a:pPr>
            <a:r>
              <a:rPr lang="pt-BR" sz="1500" dirty="0"/>
              <a:t>Após isso, algumas linguagens de programação ditas estruturadas receberam adaptações aos conceitos de objetos, tornando-se linguagens híbridas, como exemplo:</a:t>
            </a:r>
          </a:p>
          <a:p>
            <a:pPr lvl="1">
              <a:lnSpc>
                <a:spcPct val="90000"/>
              </a:lnSpc>
            </a:pPr>
            <a:r>
              <a:rPr lang="pt-BR" sz="1500" dirty="0"/>
              <a:t>C </a:t>
            </a:r>
            <a:r>
              <a:rPr lang="pt-BR" sz="1500" dirty="0">
                <a:sym typeface="Wingdings" panose="05000000000000000000" pitchFamily="2" charset="2"/>
              </a:rPr>
              <a:t></a:t>
            </a:r>
            <a:r>
              <a:rPr lang="pt-BR" sz="1500" dirty="0"/>
              <a:t> C++</a:t>
            </a:r>
          </a:p>
          <a:p>
            <a:pPr lvl="1">
              <a:lnSpc>
                <a:spcPct val="90000"/>
              </a:lnSpc>
            </a:pPr>
            <a:r>
              <a:rPr lang="pt-BR" sz="1500" dirty="0"/>
              <a:t>Pascal </a:t>
            </a:r>
            <a:r>
              <a:rPr lang="pt-BR" sz="1500" dirty="0">
                <a:sym typeface="Wingdings" panose="05000000000000000000" pitchFamily="2" charset="2"/>
              </a:rPr>
              <a:t></a:t>
            </a:r>
            <a:r>
              <a:rPr lang="pt-BR" sz="1500" dirty="0"/>
              <a:t> </a:t>
            </a:r>
            <a:r>
              <a:rPr lang="pt-BR" sz="1500" dirty="0" err="1"/>
              <a:t>Object</a:t>
            </a:r>
            <a:r>
              <a:rPr lang="pt-BR" sz="1500" dirty="0"/>
              <a:t> Pascal (Delphi)</a:t>
            </a:r>
          </a:p>
          <a:p>
            <a:pPr lvl="1">
              <a:lnSpc>
                <a:spcPct val="90000"/>
              </a:lnSpc>
            </a:pPr>
            <a:r>
              <a:rPr lang="pt-BR" sz="1500" dirty="0"/>
              <a:t>Visual Basic </a:t>
            </a:r>
            <a:r>
              <a:rPr lang="pt-BR" sz="1500" dirty="0">
                <a:sym typeface="Wingdings" panose="05000000000000000000" pitchFamily="2" charset="2"/>
              </a:rPr>
              <a:t></a:t>
            </a:r>
            <a:r>
              <a:rPr lang="pt-BR" sz="1500" dirty="0"/>
              <a:t> </a:t>
            </a:r>
            <a:r>
              <a:rPr lang="pt-BR" sz="1500" dirty="0" err="1"/>
              <a:t>VB.Net</a:t>
            </a:r>
            <a:endParaRPr lang="pt-BR" sz="15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9136E85-9113-459E-85D2-D9F514D09B6B}" type="slidenum">
              <a:rPr lang="en-US" altLang="pt-BR" smtClean="0"/>
              <a:pPr>
                <a:spcAft>
                  <a:spcPts val="600"/>
                </a:spcAft>
                <a:defRPr/>
              </a:pPr>
              <a:t>7</a:t>
            </a:fld>
            <a:endParaRPr lang="en-US" alt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02E75A-ACC7-A0E9-37C5-EE333497312A}"/>
              </a:ext>
            </a:extLst>
          </p:cNvPr>
          <p:cNvSpPr txBox="1"/>
          <p:nvPr/>
        </p:nvSpPr>
        <p:spPr>
          <a:xfrm>
            <a:off x="2749876" y="6172200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Alan Curtis Kay</a:t>
            </a:r>
          </a:p>
        </p:txBody>
      </p:sp>
    </p:spTree>
    <p:extLst>
      <p:ext uri="{BB962C8B-B14F-4D97-AF65-F5344CB8AC3E}">
        <p14:creationId xmlns:p14="http://schemas.microsoft.com/office/powerpoint/2010/main" val="84677757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 Orientadas a Objetos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Várias metodologias foram criadas para atender a programação orientada a objeto.</a:t>
            </a:r>
          </a:p>
          <a:p>
            <a:endParaRPr lang="pt-BR"/>
          </a:p>
          <a:p>
            <a:r>
              <a:rPr lang="pt-BR"/>
              <a:t>Os autores que se destacaram na OO foram James Rumbaugh, Grasy Booch, Edward Yourdon e Ivar Jacobson.</a:t>
            </a:r>
          </a:p>
          <a:p>
            <a:endParaRPr lang="pt-BR"/>
          </a:p>
          <a:p>
            <a:r>
              <a:rPr lang="pt-BR"/>
              <a:t>A OMG (</a:t>
            </a:r>
            <a:r>
              <a:rPr lang="pt-BR" i="1"/>
              <a:t>Object Management Group </a:t>
            </a:r>
            <a:r>
              <a:rPr lang="pt-BR"/>
              <a:t>– USA), contemplou a fusão de conceitos e técnicas de modelagem de objetos, das propostas de Rumbaugh, Booch e Jacobson:</a:t>
            </a:r>
          </a:p>
          <a:p>
            <a:pPr lvl="1"/>
            <a:endParaRPr lang="pt-BR"/>
          </a:p>
          <a:p>
            <a:pPr lvl="1"/>
            <a:r>
              <a:rPr lang="pt-BR"/>
              <a:t>UML – </a:t>
            </a:r>
            <a:r>
              <a:rPr lang="pt-BR" i="1"/>
              <a:t>Unified Modeling Language </a:t>
            </a:r>
            <a:r>
              <a:rPr lang="pt-BR"/>
              <a:t>(Linguagem de Modelagem Unificada).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136E85-9113-459E-85D2-D9F514D09B6B}" type="slidenum">
              <a:rPr lang="en-US" altLang="pt-BR" smtClean="0"/>
              <a:pPr>
                <a:defRPr/>
              </a:pPr>
              <a:t>8</a:t>
            </a:fld>
            <a:endParaRPr lang="en-US" altLang="pt-BR"/>
          </a:p>
        </p:txBody>
      </p:sp>
      <p:pic>
        <p:nvPicPr>
          <p:cNvPr id="3074" name="Picture 2" descr="Blog de Nestor Cortes">
            <a:extLst>
              <a:ext uri="{FF2B5EF4-FFF2-40B4-BE49-F238E27FC236}">
                <a16:creationId xmlns:a16="http://schemas.microsoft.com/office/drawing/2014/main" id="{DFD83C01-E195-12A7-5A63-6984319C026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663295"/>
            <a:ext cx="4937125" cy="28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5131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050878" y="274638"/>
            <a:ext cx="10549719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400"/>
              <a:t>UML – Unified Modeling Language</a:t>
            </a:r>
            <a:endParaRPr lang="pt-BR" sz="4400" dirty="0"/>
          </a:p>
        </p:txBody>
      </p:sp>
      <p:pic>
        <p:nvPicPr>
          <p:cNvPr id="10244" name="Picture 6" descr="http://www.fabiobmed.com.br/wp-content/uploads/2013/09/booch-rumbaugh-jacobson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905"/>
          <a:stretch/>
        </p:blipFill>
        <p:spPr>
          <a:xfrm>
            <a:off x="2481855" y="1879533"/>
            <a:ext cx="7228290" cy="3885163"/>
          </a:xfrm>
          <a:noFill/>
        </p:spPr>
      </p:pic>
      <p:sp>
        <p:nvSpPr>
          <p:cNvPr id="10243" name="Espaço Reservado para Número de Slide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D2CB6C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5A39D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89F5D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D8E9AC1-D0C2-4114-ACA8-A700718E2BEB}" type="slidenum">
              <a:rPr lang="en-US" altLang="pt-BR" sz="1800" smtClean="0">
                <a:solidFill>
                  <a:srgbClr val="FFFFFF"/>
                </a:solidFill>
                <a:latin typeface="Verdana" panose="020B060403050404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pt-BR" sz="18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32322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14_TF78438558" id="{EFC388B7-E3E7-46E9-90A0-7401A222EB8A}" vid="{685F28B6-3FA5-49C7-9831-35ED941F70C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{98BA7C8B-BEFA-45E1-BAB2-907F3EDC1365}tf78438558_win32</Template>
  <TotalTime>371</TotalTime>
  <Words>1524</Words>
  <Application>Microsoft Office PowerPoint</Application>
  <PresentationFormat>Widescreen</PresentationFormat>
  <Paragraphs>216</Paragraphs>
  <Slides>32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Century Gothic</vt:lpstr>
      <vt:lpstr>Garamond</vt:lpstr>
      <vt:lpstr>Verdana</vt:lpstr>
      <vt:lpstr>Wingdings</vt:lpstr>
      <vt:lpstr>SavonVTI</vt:lpstr>
      <vt:lpstr>ENGENHARIA DE REQUISITOS E MODELAGEM DE SISTEMAS</vt:lpstr>
      <vt:lpstr>“Modelar uma estátua e dar-lhe vida é belo; modelar uma inteligência e dar-lhe verdade é sublime.”</vt:lpstr>
      <vt:lpstr>Objetivo da Aula</vt:lpstr>
      <vt:lpstr>Agenda</vt:lpstr>
      <vt:lpstr>UML</vt:lpstr>
      <vt:lpstr>Surgimento da UML</vt:lpstr>
      <vt:lpstr>Contexto da Orientação a Objeto</vt:lpstr>
      <vt:lpstr>Metodologias Orientadas a Objetos</vt:lpstr>
      <vt:lpstr>UML – Unified Modeling Language</vt:lpstr>
      <vt:lpstr>Objetivo da UML</vt:lpstr>
      <vt:lpstr>Diagrama de Caso de Uso</vt:lpstr>
      <vt:lpstr>Diagrama de Caso de Uso</vt:lpstr>
      <vt:lpstr>Notações Principais</vt:lpstr>
      <vt:lpstr>Diagrama de Caso de Uso - notação</vt:lpstr>
      <vt:lpstr>Modelagem</vt:lpstr>
      <vt:lpstr>Dicas para modelagem de requisitos</vt:lpstr>
      <vt:lpstr>Descrição do Caso de Uso</vt:lpstr>
      <vt:lpstr>Exemplo – Cadastro de Cliente</vt:lpstr>
      <vt:lpstr>Use Case Main</vt:lpstr>
      <vt:lpstr>Estudo Dirigido</vt:lpstr>
      <vt:lpstr>RF 01 – Cadastro de Cliente</vt:lpstr>
      <vt:lpstr>RF 02 – Cadastro de Produto</vt:lpstr>
      <vt:lpstr>RF 03 – Movimento de Venda</vt:lpstr>
      <vt:lpstr>Apresentação do PowerPoint</vt:lpstr>
      <vt:lpstr>RF 04 – Consulta de Aniversariantes do Mês</vt:lpstr>
      <vt:lpstr>RF 05 – Consulta de Clientes em Dívida</vt:lpstr>
      <vt:lpstr>RF 06 – Relatório de Clientes</vt:lpstr>
      <vt:lpstr>RF 07 – Relatório de Produtos</vt:lpstr>
      <vt:lpstr>RF 08 – Relatório de Vendas por Período</vt:lpstr>
      <vt:lpstr>Use Case Main</vt:lpstr>
      <vt:lpstr>Bibliografia Básica</vt:lpstr>
      <vt:lpstr>Bibliografia Complementar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REQUISITOS E MODELAGEM DE SISTEMAS</dc:title>
  <dc:creator>Elisangela Citro</dc:creator>
  <cp:lastModifiedBy>Elisangela Citro</cp:lastModifiedBy>
  <cp:revision>11</cp:revision>
  <dcterms:created xsi:type="dcterms:W3CDTF">2023-08-08T22:43:09Z</dcterms:created>
  <dcterms:modified xsi:type="dcterms:W3CDTF">2023-10-31T22:49:51Z</dcterms:modified>
</cp:coreProperties>
</file>